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8"/>
  </p:notesMasterIdLst>
  <p:sldIdLst>
    <p:sldId id="256" r:id="rId2"/>
    <p:sldId id="349" r:id="rId3"/>
    <p:sldId id="345" r:id="rId4"/>
    <p:sldId id="346" r:id="rId5"/>
    <p:sldId id="332" r:id="rId6"/>
    <p:sldId id="333" r:id="rId7"/>
    <p:sldId id="334" r:id="rId8"/>
    <p:sldId id="335" r:id="rId9"/>
    <p:sldId id="336" r:id="rId10"/>
    <p:sldId id="337" r:id="rId11"/>
    <p:sldId id="338" r:id="rId12"/>
    <p:sldId id="347" r:id="rId13"/>
    <p:sldId id="339" r:id="rId14"/>
    <p:sldId id="340" r:id="rId15"/>
    <p:sldId id="341" r:id="rId16"/>
    <p:sldId id="342" r:id="rId17"/>
    <p:sldId id="343" r:id="rId18"/>
    <p:sldId id="344" r:id="rId19"/>
    <p:sldId id="285" r:id="rId20"/>
    <p:sldId id="274" r:id="rId21"/>
    <p:sldId id="273" r:id="rId22"/>
    <p:sldId id="275" r:id="rId23"/>
    <p:sldId id="276" r:id="rId24"/>
    <p:sldId id="277" r:id="rId25"/>
    <p:sldId id="278" r:id="rId26"/>
    <p:sldId id="286" r:id="rId27"/>
    <p:sldId id="287" r:id="rId28"/>
    <p:sldId id="288" r:id="rId29"/>
    <p:sldId id="289" r:id="rId30"/>
    <p:sldId id="290" r:id="rId31"/>
    <p:sldId id="291" r:id="rId32"/>
    <p:sldId id="292" r:id="rId33"/>
    <p:sldId id="293" r:id="rId34"/>
    <p:sldId id="294" r:id="rId35"/>
    <p:sldId id="295" r:id="rId36"/>
    <p:sldId id="296" r:id="rId37"/>
    <p:sldId id="297" r:id="rId38"/>
    <p:sldId id="298" r:id="rId39"/>
    <p:sldId id="299" r:id="rId40"/>
    <p:sldId id="300" r:id="rId41"/>
    <p:sldId id="301" r:id="rId42"/>
    <p:sldId id="302" r:id="rId43"/>
    <p:sldId id="303" r:id="rId44"/>
    <p:sldId id="304" r:id="rId45"/>
    <p:sldId id="305" r:id="rId46"/>
    <p:sldId id="306" r:id="rId47"/>
  </p:sldIdLst>
  <p:sldSz cx="12192000" cy="6858000"/>
  <p:notesSz cx="9144000" cy="6858000"/>
  <p:embeddedFontLst>
    <p:embeddedFont>
      <p:font typeface="Bookman Old Style" panose="02050604050505020204" pitchFamily="18" charset="0"/>
      <p:regular r:id="rId49"/>
      <p:bold r:id="rId50"/>
      <p:italic r:id="rId51"/>
      <p:boldItalic r:id="rId52"/>
    </p:embeddedFont>
    <p:embeddedFont>
      <p:font typeface="Gill Sans" panose="020B0604020202020204" charset="0"/>
      <p:regular r:id="rId53"/>
      <p:bold r:id="rId54"/>
    </p:embeddedFont>
    <p:embeddedFont>
      <p:font typeface="Noto Sans Symbols" panose="020B0604020202020204" charset="0"/>
      <p:regular r:id="rId55"/>
      <p:bold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9" roundtripDataSignature="AMtx7mhS9nBOS3CHuYLkEw0wcNyHXeX8L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1" d="100"/>
          <a:sy n="61" d="100"/>
        </p:scale>
        <p:origin x="42"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customschemas.google.com/relationships/presentationmetadata" Target="metadata"/></Relationships>
</file>

<file path=ppt/media/image1.jp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jpg>
</file>

<file path=ppt/media/image2.png>
</file>

<file path=ppt/media/image20.jpg>
</file>

<file path=ppt/media/image21.png>
</file>

<file path=ppt/media/image3.jpeg>
</file>

<file path=ppt/media/image4.jpg>
</file>

<file path=ppt/media/image5.png>
</file>

<file path=ppt/media/image6.jp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179484" y="0"/>
            <a:ext cx="3962400" cy="3429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13910"/>
            <a:ext cx="3962400" cy="3429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179484" y="6513910"/>
            <a:ext cx="3962400" cy="3429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ES"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25: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2" name="Google Shape;212;p125: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a:p>
        </p:txBody>
      </p:sp>
      <p:sp>
        <p:nvSpPr>
          <p:cNvPr id="213" name="Google Shape;213;p125:notes"/>
          <p:cNvSpPr txBox="1">
            <a:spLocks noGrp="1"/>
          </p:cNvSpPr>
          <p:nvPr>
            <p:ph type="sldNum" idx="12"/>
          </p:nvPr>
        </p:nvSpPr>
        <p:spPr>
          <a:xfrm>
            <a:off x="3849688" y="9378950"/>
            <a:ext cx="2946400" cy="49371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ES"/>
              <a:t>1</a:t>
            </a:fld>
            <a:endParaRPr/>
          </a:p>
        </p:txBody>
      </p:sp>
      <p:sp>
        <p:nvSpPr>
          <p:cNvPr id="214" name="Google Shape;214;p125:notes"/>
          <p:cNvSpPr txBox="1">
            <a:spLocks noGrp="1"/>
          </p:cNvSpPr>
          <p:nvPr>
            <p:ph type="dt" idx="10"/>
          </p:nvPr>
        </p:nvSpPr>
        <p:spPr>
          <a:xfrm>
            <a:off x="3849688" y="0"/>
            <a:ext cx="2946400" cy="493713"/>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endParaRPr>
              <a:solidFill>
                <a:srgbClr val="000000"/>
              </a:solidFill>
            </a:endParaRPr>
          </a:p>
        </p:txBody>
      </p:sp>
      <p:sp>
        <p:nvSpPr>
          <p:cNvPr id="215" name="Google Shape;215;p125:notes"/>
          <p:cNvSpPr txBox="1">
            <a:spLocks noGrp="1"/>
          </p:cNvSpPr>
          <p:nvPr>
            <p:ph type="hdr" idx="3"/>
          </p:nvPr>
        </p:nvSpPr>
        <p:spPr>
          <a:xfrm>
            <a:off x="0" y="0"/>
            <a:ext cx="2946400" cy="49371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s-ES">
                <a:solidFill>
                  <a:srgbClr val="000000"/>
                </a:solidFill>
              </a:rPr>
              <a:t>Ingeniera de Software I </a:t>
            </a:r>
            <a:endParaRPr>
              <a:solidFill>
                <a:srgbClr val="000000"/>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
        <p:cNvGrpSpPr/>
        <p:nvPr/>
      </p:nvGrpSpPr>
      <p:grpSpPr>
        <a:xfrm>
          <a:off x="0" y="0"/>
          <a:ext cx="0" cy="0"/>
          <a:chOff x="0" y="0"/>
          <a:chExt cx="0" cy="0"/>
        </a:xfrm>
      </p:grpSpPr>
      <p:sp>
        <p:nvSpPr>
          <p:cNvPr id="1188" name="Google Shape;1188;p108: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89" name="Google Shape;1189;p108: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p109: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98" name="Google Shape;1198;p109: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
        <p:cNvGrpSpPr/>
        <p:nvPr/>
      </p:nvGrpSpPr>
      <p:grpSpPr>
        <a:xfrm>
          <a:off x="0" y="0"/>
          <a:ext cx="0" cy="0"/>
          <a:chOff x="0" y="0"/>
          <a:chExt cx="0" cy="0"/>
        </a:xfrm>
      </p:grpSpPr>
      <p:sp>
        <p:nvSpPr>
          <p:cNvPr id="1206" name="Google Shape;1206;p110: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07" name="Google Shape;1207;p110: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p111: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15" name="Google Shape;1215;p111: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Google Shape;1223;p112: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24" name="Google Shape;1224;p112: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p113: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33" name="Google Shape;1233;p113: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p35: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71" name="Google Shape;471;p3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800761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24: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8" name="Google Shape;388;p2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23: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0" name="Google Shape;380;p2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25: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5" name="Google Shape;395;p2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p107:notes"/>
          <p:cNvSpPr txBox="1">
            <a:spLocks noGrp="1"/>
          </p:cNvSpPr>
          <p:nvPr>
            <p:ph type="body" idx="1"/>
          </p:nvPr>
        </p:nvSpPr>
        <p:spPr>
          <a:xfrm>
            <a:off x="679450" y="4691063"/>
            <a:ext cx="5438775" cy="44434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39" name="Google Shape;739;p107: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26: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3" name="Google Shape;403;p2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p27: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0" name="Google Shape;410;p2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28: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7" name="Google Shape;417;p2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p36: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78" name="Google Shape;478;p3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37: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85" name="Google Shape;485;p3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p38: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2" name="Google Shape;492;p3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p39: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9" name="Google Shape;499;p3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p40: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09" name="Google Shape;509;p4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p41: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19" name="Google Shape;519;p4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p42: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28" name="Google Shape;528;p4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3764bf369be_0_78:notes"/>
          <p:cNvSpPr txBox="1">
            <a:spLocks noGrp="1"/>
          </p:cNvSpPr>
          <p:nvPr>
            <p:ph type="body" idx="1"/>
          </p:nvPr>
        </p:nvSpPr>
        <p:spPr>
          <a:xfrm>
            <a:off x="679450" y="4691063"/>
            <a:ext cx="5438700" cy="4443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1" name="Google Shape;1131;g3764bf369be_0_78: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p43: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35" name="Google Shape;535;p4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p44: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42" name="Google Shape;542;p4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45: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49" name="Google Shape;549;p4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p46: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56" name="Google Shape;556;p4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127: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63" name="Google Shape;563;p12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p1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74" name="Google Shape;574;p1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p1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81" name="Google Shape;581;p1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48: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87" name="Google Shape;587;p4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p49: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95" name="Google Shape;595;p4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p50: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02" name="Google Shape;602;p5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3764bf369be_0_85:notes"/>
          <p:cNvSpPr txBox="1">
            <a:spLocks noGrp="1"/>
          </p:cNvSpPr>
          <p:nvPr>
            <p:ph type="body" idx="1"/>
          </p:nvPr>
        </p:nvSpPr>
        <p:spPr>
          <a:xfrm>
            <a:off x="679450" y="4691063"/>
            <a:ext cx="5438700" cy="4443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9" name="Google Shape;1139;g3764bf369be_0_85: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1e5c0fd32e2_0_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0" name="Google Shape;610;g1e5c0fd32e2_0_8: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11" name="Google Shape;611;g1e5c0fd32e2_0_8:notes"/>
          <p:cNvSpPr txBox="1">
            <a:spLocks noGrp="1"/>
          </p:cNvSpPr>
          <p:nvPr>
            <p:ph type="sldNum" idx="12"/>
          </p:nvPr>
        </p:nvSpPr>
        <p:spPr>
          <a:xfrm>
            <a:off x="5179484" y="6513910"/>
            <a:ext cx="3962400" cy="3429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s-ES"/>
              <a:t>43</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1e5c0fd32e2_0_1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8" name="Google Shape;618;g1e5c0fd32e2_0_18: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19" name="Google Shape;619;g1e5c0fd32e2_0_18:notes"/>
          <p:cNvSpPr txBox="1">
            <a:spLocks noGrp="1"/>
          </p:cNvSpPr>
          <p:nvPr>
            <p:ph type="sldNum" idx="12"/>
          </p:nvPr>
        </p:nvSpPr>
        <p:spPr>
          <a:xfrm>
            <a:off x="5179484" y="6513910"/>
            <a:ext cx="3962400" cy="3429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ES"/>
              <a:t>44</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1e5c0fd32e2_0_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7" name="Google Shape;627;g1e5c0fd32e2_0_0: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28" name="Google Shape;628;g1e5c0fd32e2_0_0:notes"/>
          <p:cNvSpPr txBox="1">
            <a:spLocks noGrp="1"/>
          </p:cNvSpPr>
          <p:nvPr>
            <p:ph type="sldNum" idx="12"/>
          </p:nvPr>
        </p:nvSpPr>
        <p:spPr>
          <a:xfrm>
            <a:off x="5179484" y="6513910"/>
            <a:ext cx="3962400" cy="3429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s-ES"/>
              <a:t>45</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p51: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35" name="Google Shape;635;p5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
        <p:cNvGrpSpPr/>
        <p:nvPr/>
      </p:nvGrpSpPr>
      <p:grpSpPr>
        <a:xfrm>
          <a:off x="0" y="0"/>
          <a:ext cx="0" cy="0"/>
          <a:chOff x="0" y="0"/>
          <a:chExt cx="0" cy="0"/>
        </a:xfrm>
      </p:grpSpPr>
      <p:sp>
        <p:nvSpPr>
          <p:cNvPr id="1145" name="Google Shape;1145;g3764bf369be_0_91:notes"/>
          <p:cNvSpPr txBox="1">
            <a:spLocks noGrp="1"/>
          </p:cNvSpPr>
          <p:nvPr>
            <p:ph type="body" idx="1"/>
          </p:nvPr>
        </p:nvSpPr>
        <p:spPr>
          <a:xfrm>
            <a:off x="679450" y="4691063"/>
            <a:ext cx="5438700" cy="4443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46" name="Google Shape;1146;g3764bf369be_0_91: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
        <p:cNvGrpSpPr/>
        <p:nvPr/>
      </p:nvGrpSpPr>
      <p:grpSpPr>
        <a:xfrm>
          <a:off x="0" y="0"/>
          <a:ext cx="0" cy="0"/>
          <a:chOff x="0" y="0"/>
          <a:chExt cx="0" cy="0"/>
        </a:xfrm>
      </p:grpSpPr>
      <p:sp>
        <p:nvSpPr>
          <p:cNvPr id="1159" name="Google Shape;1159;g3764bf369be_0_122:notes"/>
          <p:cNvSpPr txBox="1">
            <a:spLocks noGrp="1"/>
          </p:cNvSpPr>
          <p:nvPr>
            <p:ph type="body" idx="1"/>
          </p:nvPr>
        </p:nvSpPr>
        <p:spPr>
          <a:xfrm>
            <a:off x="679450" y="4691063"/>
            <a:ext cx="5438700" cy="4443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60" name="Google Shape;1160;g3764bf369be_0_122: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
        <p:cNvGrpSpPr/>
        <p:nvPr/>
      </p:nvGrpSpPr>
      <p:grpSpPr>
        <a:xfrm>
          <a:off x="0" y="0"/>
          <a:ext cx="0" cy="0"/>
          <a:chOff x="0" y="0"/>
          <a:chExt cx="0" cy="0"/>
        </a:xfrm>
      </p:grpSpPr>
      <p:sp>
        <p:nvSpPr>
          <p:cNvPr id="1166" name="Google Shape;1166;g3764bf369be_0_128:notes"/>
          <p:cNvSpPr txBox="1">
            <a:spLocks noGrp="1"/>
          </p:cNvSpPr>
          <p:nvPr>
            <p:ph type="body" idx="1"/>
          </p:nvPr>
        </p:nvSpPr>
        <p:spPr>
          <a:xfrm>
            <a:off x="679450" y="4691063"/>
            <a:ext cx="5438700" cy="4443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67" name="Google Shape;1167;g3764bf369be_0_128: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3764bf369be_0_134:notes"/>
          <p:cNvSpPr txBox="1">
            <a:spLocks noGrp="1"/>
          </p:cNvSpPr>
          <p:nvPr>
            <p:ph type="body" idx="1"/>
          </p:nvPr>
        </p:nvSpPr>
        <p:spPr>
          <a:xfrm>
            <a:off x="679450" y="4691063"/>
            <a:ext cx="5438700" cy="4443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74" name="Google Shape;1174;g3764bf369be_0_134: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9"/>
        <p:cNvGrpSpPr/>
        <p:nvPr/>
      </p:nvGrpSpPr>
      <p:grpSpPr>
        <a:xfrm>
          <a:off x="0" y="0"/>
          <a:ext cx="0" cy="0"/>
          <a:chOff x="0" y="0"/>
          <a:chExt cx="0" cy="0"/>
        </a:xfrm>
      </p:grpSpPr>
      <p:sp>
        <p:nvSpPr>
          <p:cNvPr id="1180" name="Google Shape;1180;g3764bf369be_0_140:notes"/>
          <p:cNvSpPr txBox="1">
            <a:spLocks noGrp="1"/>
          </p:cNvSpPr>
          <p:nvPr>
            <p:ph type="body" idx="1"/>
          </p:nvPr>
        </p:nvSpPr>
        <p:spPr>
          <a:xfrm>
            <a:off x="679450" y="4691063"/>
            <a:ext cx="5438700" cy="4443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81" name="Google Shape;1181;g3764bf369be_0_140:notes"/>
          <p:cNvSpPr>
            <a:spLocks noGrp="1" noRot="1" noChangeAspect="1"/>
          </p:cNvSpPr>
          <p:nvPr>
            <p:ph type="sldImg" idx="2"/>
          </p:nvPr>
        </p:nvSpPr>
        <p:spPr>
          <a:xfrm>
            <a:off x="107950" y="741363"/>
            <a:ext cx="6581775" cy="37020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Imagen con título">
  <p:cSld name="1_Imagen con título">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653977" y="4737548"/>
            <a:ext cx="10780776" cy="613283"/>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rgbClr val="C00000"/>
              </a:buClr>
              <a:buSzPts val="3300"/>
              <a:buFont typeface="Calibri"/>
              <a:buNone/>
              <a:defRPr sz="3287" b="0">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4"/>
          <p:cNvSpPr txBox="1">
            <a:spLocks noGrp="1"/>
          </p:cNvSpPr>
          <p:nvPr>
            <p:ph type="body" idx="1"/>
          </p:nvPr>
        </p:nvSpPr>
        <p:spPr>
          <a:xfrm>
            <a:off x="653976" y="5487888"/>
            <a:ext cx="9229344" cy="533400"/>
          </a:xfrm>
          <a:prstGeom prst="rect">
            <a:avLst/>
          </a:prstGeom>
          <a:noFill/>
          <a:ln>
            <a:noFill/>
          </a:ln>
        </p:spPr>
        <p:txBody>
          <a:bodyPr spcFirstLastPara="1" wrap="square" lIns="0" tIns="45700" rIns="0" bIns="45700" anchor="t" anchorCtr="0">
            <a:normAutofit/>
          </a:bodyPr>
          <a:lstStyle>
            <a:lvl1pPr marL="457200" lvl="0" indent="-228600" algn="l">
              <a:lnSpc>
                <a:spcPct val="90000"/>
              </a:lnSpc>
              <a:spcBef>
                <a:spcPts val="1195"/>
              </a:spcBef>
              <a:spcAft>
                <a:spcPts val="0"/>
              </a:spcAft>
              <a:buSzPts val="1800"/>
              <a:buNone/>
              <a:defRPr sz="1793">
                <a:solidFill>
                  <a:srgbClr val="C00000"/>
                </a:solidFill>
              </a:defRPr>
            </a:lvl1pPr>
            <a:lvl2pPr marL="914400" lvl="1" indent="-228600" algn="l">
              <a:lnSpc>
                <a:spcPct val="90000"/>
              </a:lnSpc>
              <a:spcBef>
                <a:spcPts val="199"/>
              </a:spcBef>
              <a:spcAft>
                <a:spcPts val="0"/>
              </a:spcAft>
              <a:buSzPts val="900"/>
              <a:buNone/>
              <a:defRPr sz="896"/>
            </a:lvl2pPr>
            <a:lvl3pPr marL="1371600" lvl="2" indent="-228600" algn="l">
              <a:lnSpc>
                <a:spcPct val="90000"/>
              </a:lnSpc>
              <a:spcBef>
                <a:spcPts val="398"/>
              </a:spcBef>
              <a:spcAft>
                <a:spcPts val="0"/>
              </a:spcAft>
              <a:buSzPts val="750"/>
              <a:buNone/>
              <a:defRPr sz="747"/>
            </a:lvl3pPr>
            <a:lvl4pPr marL="1828800" lvl="3" indent="-228600" algn="l">
              <a:lnSpc>
                <a:spcPct val="90000"/>
              </a:lnSpc>
              <a:spcBef>
                <a:spcPts val="398"/>
              </a:spcBef>
              <a:spcAft>
                <a:spcPts val="0"/>
              </a:spcAft>
              <a:buSzPts val="675"/>
              <a:buNone/>
              <a:defRPr sz="672"/>
            </a:lvl4pPr>
            <a:lvl5pPr marL="2286000" lvl="4" indent="-228600" algn="l">
              <a:lnSpc>
                <a:spcPct val="90000"/>
              </a:lnSpc>
              <a:spcBef>
                <a:spcPts val="398"/>
              </a:spcBef>
              <a:spcAft>
                <a:spcPts val="0"/>
              </a:spcAft>
              <a:buSzPts val="675"/>
              <a:buNone/>
              <a:defRPr sz="672"/>
            </a:lvl5pPr>
            <a:lvl6pPr marL="2743200" lvl="5" indent="-228600" algn="l">
              <a:lnSpc>
                <a:spcPct val="90000"/>
              </a:lnSpc>
              <a:spcBef>
                <a:spcPts val="398"/>
              </a:spcBef>
              <a:spcAft>
                <a:spcPts val="0"/>
              </a:spcAft>
              <a:buSzPts val="675"/>
              <a:buNone/>
              <a:defRPr sz="672"/>
            </a:lvl6pPr>
            <a:lvl7pPr marL="3200400" lvl="6" indent="-228600" algn="l">
              <a:lnSpc>
                <a:spcPct val="90000"/>
              </a:lnSpc>
              <a:spcBef>
                <a:spcPts val="398"/>
              </a:spcBef>
              <a:spcAft>
                <a:spcPts val="0"/>
              </a:spcAft>
              <a:buSzPts val="675"/>
              <a:buNone/>
              <a:defRPr sz="672"/>
            </a:lvl7pPr>
            <a:lvl8pPr marL="3657600" lvl="7" indent="-228600" algn="l">
              <a:lnSpc>
                <a:spcPct val="90000"/>
              </a:lnSpc>
              <a:spcBef>
                <a:spcPts val="398"/>
              </a:spcBef>
              <a:spcAft>
                <a:spcPts val="0"/>
              </a:spcAft>
              <a:buSzPts val="675"/>
              <a:buNone/>
              <a:defRPr sz="672"/>
            </a:lvl8pPr>
            <a:lvl9pPr marL="4114800" lvl="8" indent="-228600" algn="l">
              <a:lnSpc>
                <a:spcPct val="90000"/>
              </a:lnSpc>
              <a:spcBef>
                <a:spcPts val="398"/>
              </a:spcBef>
              <a:spcAft>
                <a:spcPts val="398"/>
              </a:spcAft>
              <a:buSzPts val="675"/>
              <a:buNone/>
              <a:defRPr sz="672"/>
            </a:lvl9pPr>
          </a:lstStyle>
          <a:p>
            <a:endParaRPr/>
          </a:p>
        </p:txBody>
      </p:sp>
      <p:sp>
        <p:nvSpPr>
          <p:cNvPr id="20" name="Google Shape;20;p4"/>
          <p:cNvSpPr txBox="1">
            <a:spLocks noGrp="1"/>
          </p:cNvSpPr>
          <p:nvPr>
            <p:ph type="dt" idx="10"/>
          </p:nvPr>
        </p:nvSpPr>
        <p:spPr>
          <a:xfrm>
            <a:off x="3211248" y="6481096"/>
            <a:ext cx="4114800" cy="2286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394" b="0" i="0" u="none" strike="noStrike" cap="none">
                <a:solidFill>
                  <a:srgbClr val="C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21" name="Google Shape;21;p4"/>
          <p:cNvSpPr txBox="1">
            <a:spLocks noGrp="1"/>
          </p:cNvSpPr>
          <p:nvPr>
            <p:ph type="sldNum" idx="12"/>
          </p:nvPr>
        </p:nvSpPr>
        <p:spPr>
          <a:xfrm>
            <a:off x="9900459" y="6459787"/>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pic>
        <p:nvPicPr>
          <p:cNvPr id="22" name="Google Shape;22;p4" descr="2"/>
          <p:cNvPicPr preferRelativeResize="0"/>
          <p:nvPr/>
        </p:nvPicPr>
        <p:blipFill rotWithShape="1">
          <a:blip r:embed="rId2">
            <a:alphaModFix/>
          </a:blip>
          <a:srcRect l="8462"/>
          <a:stretch/>
        </p:blipFill>
        <p:spPr>
          <a:xfrm>
            <a:off x="23664" y="0"/>
            <a:ext cx="12144672" cy="427773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Título vertical y texto" type="vertTitleAndTx">
  <p:cSld name="VERTICAL_TITLE_AND_VERTICAL_TEXT">
    <p:spTree>
      <p:nvGrpSpPr>
        <p:cNvPr id="1" name="Shape 88"/>
        <p:cNvGrpSpPr/>
        <p:nvPr/>
      </p:nvGrpSpPr>
      <p:grpSpPr>
        <a:xfrm>
          <a:off x="0" y="0"/>
          <a:ext cx="0" cy="0"/>
          <a:chOff x="0" y="0"/>
          <a:chExt cx="0" cy="0"/>
        </a:xfrm>
      </p:grpSpPr>
      <p:sp>
        <p:nvSpPr>
          <p:cNvPr id="89" name="Google Shape;89;p55"/>
          <p:cNvSpPr/>
          <p:nvPr/>
        </p:nvSpPr>
        <p:spPr>
          <a:xfrm>
            <a:off x="3176" y="6400800"/>
            <a:ext cx="12188825" cy="457200"/>
          </a:xfrm>
          <a:prstGeom prst="rect">
            <a:avLst/>
          </a:prstGeom>
          <a:solidFill>
            <a:schemeClr val="accent2"/>
          </a:solidFill>
          <a:ln>
            <a:noFill/>
          </a:ln>
        </p:spPr>
        <p:txBody>
          <a:bodyPr spcFirstLastPara="1" wrap="square" lIns="91050" tIns="91050" rIns="91050" bIns="9105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94" b="0" i="0" u="none" strike="noStrike" cap="none">
              <a:solidFill>
                <a:srgbClr val="000000"/>
              </a:solidFill>
              <a:latin typeface="Arial"/>
              <a:ea typeface="Arial"/>
              <a:cs typeface="Arial"/>
              <a:sym typeface="Arial"/>
            </a:endParaRPr>
          </a:p>
        </p:txBody>
      </p:sp>
      <p:sp>
        <p:nvSpPr>
          <p:cNvPr id="90" name="Google Shape;90;p55"/>
          <p:cNvSpPr/>
          <p:nvPr/>
        </p:nvSpPr>
        <p:spPr>
          <a:xfrm>
            <a:off x="16" y="6334316"/>
            <a:ext cx="12188825" cy="64008"/>
          </a:xfrm>
          <a:prstGeom prst="rect">
            <a:avLst/>
          </a:prstGeom>
          <a:solidFill>
            <a:schemeClr val="accent1"/>
          </a:solidFill>
          <a:ln>
            <a:noFill/>
          </a:ln>
        </p:spPr>
        <p:txBody>
          <a:bodyPr spcFirstLastPara="1" wrap="square" lIns="91050" tIns="91050" rIns="91050" bIns="9105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94" b="0" i="0" u="none" strike="noStrike" cap="none">
              <a:solidFill>
                <a:srgbClr val="000000"/>
              </a:solidFill>
              <a:latin typeface="Arial"/>
              <a:ea typeface="Arial"/>
              <a:cs typeface="Arial"/>
              <a:sym typeface="Arial"/>
            </a:endParaRPr>
          </a:p>
        </p:txBody>
      </p:sp>
      <p:sp>
        <p:nvSpPr>
          <p:cNvPr id="91" name="Google Shape;91;p55"/>
          <p:cNvSpPr txBox="1">
            <a:spLocks noGrp="1"/>
          </p:cNvSpPr>
          <p:nvPr>
            <p:ph type="title"/>
          </p:nvPr>
        </p:nvSpPr>
        <p:spPr>
          <a:xfrm rot="5400000">
            <a:off x="7159401" y="1977801"/>
            <a:ext cx="5759898" cy="26289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55"/>
          <p:cNvSpPr txBox="1">
            <a:spLocks noGrp="1"/>
          </p:cNvSpPr>
          <p:nvPr>
            <p:ph type="body" idx="1"/>
          </p:nvPr>
        </p:nvSpPr>
        <p:spPr>
          <a:xfrm rot="5400000">
            <a:off x="1825402" y="-574898"/>
            <a:ext cx="5759898" cy="77343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195"/>
              </a:spcBef>
              <a:spcAft>
                <a:spcPts val="0"/>
              </a:spcAft>
              <a:buSzPts val="1800"/>
              <a:buChar char=" "/>
              <a:defRPr/>
            </a:lvl1pPr>
            <a:lvl2pPr marL="914400" lvl="1" indent="-342900" algn="l">
              <a:lnSpc>
                <a:spcPct val="90000"/>
              </a:lnSpc>
              <a:spcBef>
                <a:spcPts val="199"/>
              </a:spcBef>
              <a:spcAft>
                <a:spcPts val="0"/>
              </a:spcAft>
              <a:buSzPts val="1800"/>
              <a:buChar char="◦"/>
              <a:defRPr/>
            </a:lvl2pPr>
            <a:lvl3pPr marL="1371600" lvl="2" indent="-342900" algn="l">
              <a:lnSpc>
                <a:spcPct val="90000"/>
              </a:lnSpc>
              <a:spcBef>
                <a:spcPts val="398"/>
              </a:spcBef>
              <a:spcAft>
                <a:spcPts val="0"/>
              </a:spcAft>
              <a:buSzPts val="1800"/>
              <a:buChar char="◦"/>
              <a:defRPr/>
            </a:lvl3pPr>
            <a:lvl4pPr marL="1828800" lvl="3" indent="-342900" algn="l">
              <a:lnSpc>
                <a:spcPct val="90000"/>
              </a:lnSpc>
              <a:spcBef>
                <a:spcPts val="398"/>
              </a:spcBef>
              <a:spcAft>
                <a:spcPts val="0"/>
              </a:spcAft>
              <a:buSzPts val="1800"/>
              <a:buChar char="◦"/>
              <a:defRPr/>
            </a:lvl4pPr>
            <a:lvl5pPr marL="2286000" lvl="4" indent="-342900" algn="l">
              <a:lnSpc>
                <a:spcPct val="90000"/>
              </a:lnSpc>
              <a:spcBef>
                <a:spcPts val="398"/>
              </a:spcBef>
              <a:spcAft>
                <a:spcPts val="0"/>
              </a:spcAft>
              <a:buSzPts val="1800"/>
              <a:buChar char="◦"/>
              <a:defRPr/>
            </a:lvl5pPr>
            <a:lvl6pPr marL="2743200" lvl="5" indent="-342900" algn="l">
              <a:lnSpc>
                <a:spcPct val="90000"/>
              </a:lnSpc>
              <a:spcBef>
                <a:spcPts val="398"/>
              </a:spcBef>
              <a:spcAft>
                <a:spcPts val="0"/>
              </a:spcAft>
              <a:buSzPts val="1800"/>
              <a:buChar char="◦"/>
              <a:defRPr/>
            </a:lvl6pPr>
            <a:lvl7pPr marL="3200400" lvl="6" indent="-342900" algn="l">
              <a:lnSpc>
                <a:spcPct val="90000"/>
              </a:lnSpc>
              <a:spcBef>
                <a:spcPts val="398"/>
              </a:spcBef>
              <a:spcAft>
                <a:spcPts val="0"/>
              </a:spcAft>
              <a:buSzPts val="1800"/>
              <a:buChar char="◦"/>
              <a:defRPr/>
            </a:lvl7pPr>
            <a:lvl8pPr marL="3657600" lvl="7" indent="-342900" algn="l">
              <a:lnSpc>
                <a:spcPct val="90000"/>
              </a:lnSpc>
              <a:spcBef>
                <a:spcPts val="398"/>
              </a:spcBef>
              <a:spcAft>
                <a:spcPts val="0"/>
              </a:spcAft>
              <a:buSzPts val="1800"/>
              <a:buChar char="◦"/>
              <a:defRPr/>
            </a:lvl8pPr>
            <a:lvl9pPr marL="4114800" lvl="8" indent="-342900" algn="l">
              <a:lnSpc>
                <a:spcPct val="90000"/>
              </a:lnSpc>
              <a:spcBef>
                <a:spcPts val="398"/>
              </a:spcBef>
              <a:spcAft>
                <a:spcPts val="398"/>
              </a:spcAft>
              <a:buSzPts val="1800"/>
              <a:buChar char="◦"/>
              <a:defRPr/>
            </a:lvl9pPr>
          </a:lstStyle>
          <a:p>
            <a:endParaRPr/>
          </a:p>
        </p:txBody>
      </p:sp>
      <p:sp>
        <p:nvSpPr>
          <p:cNvPr id="93" name="Google Shape;93;p55"/>
          <p:cNvSpPr txBox="1">
            <a:spLocks noGrp="1"/>
          </p:cNvSpPr>
          <p:nvPr>
            <p:ph type="dt" idx="10"/>
          </p:nvPr>
        </p:nvSpPr>
        <p:spPr>
          <a:xfrm>
            <a:off x="1097281" y="6459787"/>
            <a:ext cx="2472271"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94" name="Google Shape;94;p55"/>
          <p:cNvSpPr txBox="1">
            <a:spLocks noGrp="1"/>
          </p:cNvSpPr>
          <p:nvPr>
            <p:ph type="ftr" idx="11"/>
          </p:nvPr>
        </p:nvSpPr>
        <p:spPr>
          <a:xfrm>
            <a:off x="3686185" y="6459787"/>
            <a:ext cx="4822804"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 name="Google Shape;95;p55"/>
          <p:cNvSpPr txBox="1">
            <a:spLocks noGrp="1"/>
          </p:cNvSpPr>
          <p:nvPr>
            <p:ph type="sldNum" idx="12"/>
          </p:nvPr>
        </p:nvSpPr>
        <p:spPr>
          <a:xfrm>
            <a:off x="9900459" y="6459787"/>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Encabezado de Seccion ">
  <p:cSld name="Encabezado de Seccion ">
    <p:spTree>
      <p:nvGrpSpPr>
        <p:cNvPr id="1" name="Shape 96"/>
        <p:cNvGrpSpPr/>
        <p:nvPr/>
      </p:nvGrpSpPr>
      <p:grpSpPr>
        <a:xfrm>
          <a:off x="0" y="0"/>
          <a:ext cx="0" cy="0"/>
          <a:chOff x="0" y="0"/>
          <a:chExt cx="0" cy="0"/>
        </a:xfrm>
      </p:grpSpPr>
      <p:sp>
        <p:nvSpPr>
          <p:cNvPr id="97" name="Google Shape;97;p56"/>
          <p:cNvSpPr txBox="1">
            <a:spLocks noGrp="1"/>
          </p:cNvSpPr>
          <p:nvPr>
            <p:ph type="title"/>
          </p:nvPr>
        </p:nvSpPr>
        <p:spPr>
          <a:xfrm>
            <a:off x="551384" y="2051019"/>
            <a:ext cx="10780776" cy="613283"/>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rgbClr val="C00000"/>
              </a:buClr>
              <a:buSzPts val="5400"/>
              <a:buFont typeface="Calibri"/>
              <a:buNone/>
              <a:defRPr sz="5378" b="0">
                <a:solidFill>
                  <a:srgbClr val="C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56"/>
          <p:cNvSpPr txBox="1">
            <a:spLocks noGrp="1"/>
          </p:cNvSpPr>
          <p:nvPr>
            <p:ph type="body" idx="1"/>
          </p:nvPr>
        </p:nvSpPr>
        <p:spPr>
          <a:xfrm>
            <a:off x="551384" y="4359587"/>
            <a:ext cx="9229344" cy="533400"/>
          </a:xfrm>
          <a:prstGeom prst="rect">
            <a:avLst/>
          </a:prstGeom>
          <a:noFill/>
          <a:ln>
            <a:noFill/>
          </a:ln>
        </p:spPr>
        <p:txBody>
          <a:bodyPr spcFirstLastPara="1" wrap="square" lIns="0" tIns="45700" rIns="0" bIns="45700" anchor="t" anchorCtr="0">
            <a:normAutofit/>
          </a:bodyPr>
          <a:lstStyle>
            <a:lvl1pPr marL="457200" lvl="0" indent="-228600" algn="l">
              <a:lnSpc>
                <a:spcPct val="90000"/>
              </a:lnSpc>
              <a:spcBef>
                <a:spcPts val="1195"/>
              </a:spcBef>
              <a:spcAft>
                <a:spcPts val="0"/>
              </a:spcAft>
              <a:buSzPts val="1800"/>
              <a:buNone/>
              <a:defRPr sz="1793">
                <a:solidFill>
                  <a:srgbClr val="C00000"/>
                </a:solidFill>
              </a:defRPr>
            </a:lvl1pPr>
            <a:lvl2pPr marL="914400" lvl="1" indent="-228600" algn="l">
              <a:lnSpc>
                <a:spcPct val="90000"/>
              </a:lnSpc>
              <a:spcBef>
                <a:spcPts val="199"/>
              </a:spcBef>
              <a:spcAft>
                <a:spcPts val="0"/>
              </a:spcAft>
              <a:buSzPts val="900"/>
              <a:buNone/>
              <a:defRPr sz="896"/>
            </a:lvl2pPr>
            <a:lvl3pPr marL="1371600" lvl="2" indent="-228600" algn="l">
              <a:lnSpc>
                <a:spcPct val="90000"/>
              </a:lnSpc>
              <a:spcBef>
                <a:spcPts val="398"/>
              </a:spcBef>
              <a:spcAft>
                <a:spcPts val="0"/>
              </a:spcAft>
              <a:buSzPts val="750"/>
              <a:buNone/>
              <a:defRPr sz="747"/>
            </a:lvl3pPr>
            <a:lvl4pPr marL="1828800" lvl="3" indent="-228600" algn="l">
              <a:lnSpc>
                <a:spcPct val="90000"/>
              </a:lnSpc>
              <a:spcBef>
                <a:spcPts val="398"/>
              </a:spcBef>
              <a:spcAft>
                <a:spcPts val="0"/>
              </a:spcAft>
              <a:buSzPts val="675"/>
              <a:buNone/>
              <a:defRPr sz="672"/>
            </a:lvl4pPr>
            <a:lvl5pPr marL="2286000" lvl="4" indent="-228600" algn="l">
              <a:lnSpc>
                <a:spcPct val="90000"/>
              </a:lnSpc>
              <a:spcBef>
                <a:spcPts val="398"/>
              </a:spcBef>
              <a:spcAft>
                <a:spcPts val="0"/>
              </a:spcAft>
              <a:buSzPts val="675"/>
              <a:buNone/>
              <a:defRPr sz="672"/>
            </a:lvl5pPr>
            <a:lvl6pPr marL="2743200" lvl="5" indent="-228600" algn="l">
              <a:lnSpc>
                <a:spcPct val="90000"/>
              </a:lnSpc>
              <a:spcBef>
                <a:spcPts val="398"/>
              </a:spcBef>
              <a:spcAft>
                <a:spcPts val="0"/>
              </a:spcAft>
              <a:buSzPts val="675"/>
              <a:buNone/>
              <a:defRPr sz="672"/>
            </a:lvl6pPr>
            <a:lvl7pPr marL="3200400" lvl="6" indent="-228600" algn="l">
              <a:lnSpc>
                <a:spcPct val="90000"/>
              </a:lnSpc>
              <a:spcBef>
                <a:spcPts val="398"/>
              </a:spcBef>
              <a:spcAft>
                <a:spcPts val="0"/>
              </a:spcAft>
              <a:buSzPts val="675"/>
              <a:buNone/>
              <a:defRPr sz="672"/>
            </a:lvl7pPr>
            <a:lvl8pPr marL="3657600" lvl="7" indent="-228600" algn="l">
              <a:lnSpc>
                <a:spcPct val="90000"/>
              </a:lnSpc>
              <a:spcBef>
                <a:spcPts val="398"/>
              </a:spcBef>
              <a:spcAft>
                <a:spcPts val="0"/>
              </a:spcAft>
              <a:buSzPts val="675"/>
              <a:buNone/>
              <a:defRPr sz="672"/>
            </a:lvl8pPr>
            <a:lvl9pPr marL="4114800" lvl="8" indent="-228600" algn="l">
              <a:lnSpc>
                <a:spcPct val="90000"/>
              </a:lnSpc>
              <a:spcBef>
                <a:spcPts val="398"/>
              </a:spcBef>
              <a:spcAft>
                <a:spcPts val="398"/>
              </a:spcAft>
              <a:buSzPts val="675"/>
              <a:buNone/>
              <a:defRPr sz="672"/>
            </a:lvl9pPr>
          </a:lstStyle>
          <a:p>
            <a:endParaRPr/>
          </a:p>
        </p:txBody>
      </p:sp>
      <p:sp>
        <p:nvSpPr>
          <p:cNvPr id="99" name="Google Shape;99;p56"/>
          <p:cNvSpPr txBox="1">
            <a:spLocks noGrp="1"/>
          </p:cNvSpPr>
          <p:nvPr>
            <p:ph type="dt" idx="10"/>
          </p:nvPr>
        </p:nvSpPr>
        <p:spPr>
          <a:xfrm>
            <a:off x="3211248" y="6481096"/>
            <a:ext cx="4114800" cy="2286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394" b="0" i="0" u="none" strike="noStrike" cap="none">
                <a:solidFill>
                  <a:srgbClr val="C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100" name="Google Shape;100;p56"/>
          <p:cNvSpPr txBox="1">
            <a:spLocks noGrp="1"/>
          </p:cNvSpPr>
          <p:nvPr>
            <p:ph type="ftr" idx="11"/>
          </p:nvPr>
        </p:nvSpPr>
        <p:spPr>
          <a:xfrm>
            <a:off x="685800" y="6481102"/>
            <a:ext cx="2817912" cy="376901"/>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C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 name="Google Shape;101;p56"/>
          <p:cNvSpPr txBox="1">
            <a:spLocks noGrp="1"/>
          </p:cNvSpPr>
          <p:nvPr>
            <p:ph type="sldNum" idx="12"/>
          </p:nvPr>
        </p:nvSpPr>
        <p:spPr>
          <a:xfrm>
            <a:off x="9900459" y="6459787"/>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chemeClr val="accent6"/>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Dos objetos">
  <p:cSld name="1_Dos objetos">
    <p:spTree>
      <p:nvGrpSpPr>
        <p:cNvPr id="1" name="Shape 102"/>
        <p:cNvGrpSpPr/>
        <p:nvPr/>
      </p:nvGrpSpPr>
      <p:grpSpPr>
        <a:xfrm>
          <a:off x="0" y="0"/>
          <a:ext cx="0" cy="0"/>
          <a:chOff x="0" y="0"/>
          <a:chExt cx="0" cy="0"/>
        </a:xfrm>
      </p:grpSpPr>
      <p:sp>
        <p:nvSpPr>
          <p:cNvPr id="103" name="Google Shape;103;p57"/>
          <p:cNvSpPr txBox="1">
            <a:spLocks noGrp="1"/>
          </p:cNvSpPr>
          <p:nvPr>
            <p:ph type="title"/>
          </p:nvPr>
        </p:nvSpPr>
        <p:spPr>
          <a:xfrm>
            <a:off x="1097280" y="286605"/>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000"/>
              <a:buFont typeface="Calibri"/>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57"/>
          <p:cNvSpPr txBox="1">
            <a:spLocks noGrp="1"/>
          </p:cNvSpPr>
          <p:nvPr>
            <p:ph type="body" idx="1"/>
          </p:nvPr>
        </p:nvSpPr>
        <p:spPr>
          <a:xfrm>
            <a:off x="676656" y="1998134"/>
            <a:ext cx="4663440" cy="3767328"/>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195"/>
              </a:spcBef>
              <a:spcAft>
                <a:spcPts val="0"/>
              </a:spcAft>
              <a:buClr>
                <a:srgbClr val="C00000"/>
              </a:buClr>
              <a:buSzPts val="1800"/>
              <a:buFont typeface="Arial"/>
              <a:buChar char="»"/>
              <a:defRPr sz="1793"/>
            </a:lvl1pPr>
            <a:lvl2pPr marL="914400" lvl="1" indent="-323850" algn="l">
              <a:lnSpc>
                <a:spcPct val="90000"/>
              </a:lnSpc>
              <a:spcBef>
                <a:spcPts val="199"/>
              </a:spcBef>
              <a:spcAft>
                <a:spcPts val="0"/>
              </a:spcAft>
              <a:buClr>
                <a:srgbClr val="C00000"/>
              </a:buClr>
              <a:buSzPts val="1500"/>
              <a:buFont typeface="Arial"/>
              <a:buChar char=" "/>
              <a:defRPr sz="1494"/>
            </a:lvl2pPr>
            <a:lvl3pPr marL="1371600" lvl="2" indent="-314325" algn="l">
              <a:lnSpc>
                <a:spcPct val="90000"/>
              </a:lnSpc>
              <a:spcBef>
                <a:spcPts val="398"/>
              </a:spcBef>
              <a:spcAft>
                <a:spcPts val="0"/>
              </a:spcAft>
              <a:buClr>
                <a:srgbClr val="C00000"/>
              </a:buClr>
              <a:buSzPts val="1350"/>
              <a:buFont typeface="Arial"/>
              <a:buChar char=" "/>
              <a:defRPr sz="1345"/>
            </a:lvl3pPr>
            <a:lvl4pPr marL="1828800" lvl="3" indent="-304800" algn="l">
              <a:lnSpc>
                <a:spcPct val="90000"/>
              </a:lnSpc>
              <a:spcBef>
                <a:spcPts val="398"/>
              </a:spcBef>
              <a:spcAft>
                <a:spcPts val="0"/>
              </a:spcAft>
              <a:buClr>
                <a:srgbClr val="C00000"/>
              </a:buClr>
              <a:buSzPts val="1200"/>
              <a:buFont typeface="Arial"/>
              <a:buChar char=" "/>
              <a:defRPr sz="1195"/>
            </a:lvl4pPr>
            <a:lvl5pPr marL="2286000" lvl="4" indent="-304800" algn="l">
              <a:lnSpc>
                <a:spcPct val="90000"/>
              </a:lnSpc>
              <a:spcBef>
                <a:spcPts val="398"/>
              </a:spcBef>
              <a:spcAft>
                <a:spcPts val="0"/>
              </a:spcAft>
              <a:buClr>
                <a:srgbClr val="C00000"/>
              </a:buClr>
              <a:buSzPts val="1200"/>
              <a:buFont typeface="Arial"/>
              <a:buChar char=" "/>
              <a:defRPr sz="1195"/>
            </a:lvl5pPr>
            <a:lvl6pPr marL="2743200" lvl="5" indent="-304800" algn="l">
              <a:lnSpc>
                <a:spcPct val="90000"/>
              </a:lnSpc>
              <a:spcBef>
                <a:spcPts val="398"/>
              </a:spcBef>
              <a:spcAft>
                <a:spcPts val="0"/>
              </a:spcAft>
              <a:buSzPts val="1200"/>
              <a:buChar char="◦"/>
              <a:defRPr sz="1195"/>
            </a:lvl6pPr>
            <a:lvl7pPr marL="3200400" lvl="6" indent="-304800" algn="l">
              <a:lnSpc>
                <a:spcPct val="90000"/>
              </a:lnSpc>
              <a:spcBef>
                <a:spcPts val="398"/>
              </a:spcBef>
              <a:spcAft>
                <a:spcPts val="0"/>
              </a:spcAft>
              <a:buSzPts val="1200"/>
              <a:buChar char="◦"/>
              <a:defRPr sz="1195"/>
            </a:lvl7pPr>
            <a:lvl8pPr marL="3657600" lvl="7" indent="-304800" algn="l">
              <a:lnSpc>
                <a:spcPct val="90000"/>
              </a:lnSpc>
              <a:spcBef>
                <a:spcPts val="398"/>
              </a:spcBef>
              <a:spcAft>
                <a:spcPts val="0"/>
              </a:spcAft>
              <a:buSzPts val="1200"/>
              <a:buChar char="◦"/>
              <a:defRPr sz="1195"/>
            </a:lvl8pPr>
            <a:lvl9pPr marL="4114800" lvl="8" indent="-304800" algn="l">
              <a:lnSpc>
                <a:spcPct val="90000"/>
              </a:lnSpc>
              <a:spcBef>
                <a:spcPts val="398"/>
              </a:spcBef>
              <a:spcAft>
                <a:spcPts val="398"/>
              </a:spcAft>
              <a:buSzPts val="1200"/>
              <a:buChar char="◦"/>
              <a:defRPr sz="1195"/>
            </a:lvl9pPr>
          </a:lstStyle>
          <a:p>
            <a:endParaRPr/>
          </a:p>
        </p:txBody>
      </p:sp>
      <p:sp>
        <p:nvSpPr>
          <p:cNvPr id="105" name="Google Shape;105;p57"/>
          <p:cNvSpPr txBox="1">
            <a:spLocks noGrp="1"/>
          </p:cNvSpPr>
          <p:nvPr>
            <p:ph type="body" idx="2"/>
          </p:nvPr>
        </p:nvSpPr>
        <p:spPr>
          <a:xfrm>
            <a:off x="6011331" y="1998134"/>
            <a:ext cx="4663440" cy="3767328"/>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195"/>
              </a:spcBef>
              <a:spcAft>
                <a:spcPts val="0"/>
              </a:spcAft>
              <a:buClr>
                <a:srgbClr val="C00000"/>
              </a:buClr>
              <a:buSzPts val="1800"/>
              <a:buFont typeface="Arial"/>
              <a:buChar char="»"/>
              <a:defRPr sz="1793"/>
            </a:lvl1pPr>
            <a:lvl2pPr marL="914400" lvl="1" indent="-323850" algn="l">
              <a:lnSpc>
                <a:spcPct val="90000"/>
              </a:lnSpc>
              <a:spcBef>
                <a:spcPts val="199"/>
              </a:spcBef>
              <a:spcAft>
                <a:spcPts val="0"/>
              </a:spcAft>
              <a:buClr>
                <a:srgbClr val="C00000"/>
              </a:buClr>
              <a:buSzPts val="1500"/>
              <a:buFont typeface="Arial"/>
              <a:buChar char=" "/>
              <a:defRPr sz="1494"/>
            </a:lvl2pPr>
            <a:lvl3pPr marL="1371600" lvl="2" indent="-314325" algn="l">
              <a:lnSpc>
                <a:spcPct val="90000"/>
              </a:lnSpc>
              <a:spcBef>
                <a:spcPts val="398"/>
              </a:spcBef>
              <a:spcAft>
                <a:spcPts val="0"/>
              </a:spcAft>
              <a:buClr>
                <a:srgbClr val="C00000"/>
              </a:buClr>
              <a:buSzPts val="1350"/>
              <a:buFont typeface="Arial"/>
              <a:buChar char=" "/>
              <a:defRPr sz="1345"/>
            </a:lvl3pPr>
            <a:lvl4pPr marL="1828800" lvl="3" indent="-304800" algn="l">
              <a:lnSpc>
                <a:spcPct val="90000"/>
              </a:lnSpc>
              <a:spcBef>
                <a:spcPts val="398"/>
              </a:spcBef>
              <a:spcAft>
                <a:spcPts val="0"/>
              </a:spcAft>
              <a:buClr>
                <a:srgbClr val="C00000"/>
              </a:buClr>
              <a:buSzPts val="1200"/>
              <a:buFont typeface="Arial"/>
              <a:buChar char=" "/>
              <a:defRPr sz="1195"/>
            </a:lvl4pPr>
            <a:lvl5pPr marL="2286000" lvl="4" indent="-304800" algn="l">
              <a:lnSpc>
                <a:spcPct val="90000"/>
              </a:lnSpc>
              <a:spcBef>
                <a:spcPts val="398"/>
              </a:spcBef>
              <a:spcAft>
                <a:spcPts val="0"/>
              </a:spcAft>
              <a:buClr>
                <a:srgbClr val="C00000"/>
              </a:buClr>
              <a:buSzPts val="1200"/>
              <a:buFont typeface="Arial"/>
              <a:buChar char=" "/>
              <a:defRPr sz="1195"/>
            </a:lvl5pPr>
            <a:lvl6pPr marL="2743200" lvl="5" indent="-304800" algn="l">
              <a:lnSpc>
                <a:spcPct val="90000"/>
              </a:lnSpc>
              <a:spcBef>
                <a:spcPts val="398"/>
              </a:spcBef>
              <a:spcAft>
                <a:spcPts val="0"/>
              </a:spcAft>
              <a:buSzPts val="1200"/>
              <a:buChar char="◦"/>
              <a:defRPr sz="1195"/>
            </a:lvl6pPr>
            <a:lvl7pPr marL="3200400" lvl="6" indent="-304800" algn="l">
              <a:lnSpc>
                <a:spcPct val="90000"/>
              </a:lnSpc>
              <a:spcBef>
                <a:spcPts val="398"/>
              </a:spcBef>
              <a:spcAft>
                <a:spcPts val="0"/>
              </a:spcAft>
              <a:buSzPts val="1200"/>
              <a:buChar char="◦"/>
              <a:defRPr sz="1195"/>
            </a:lvl7pPr>
            <a:lvl8pPr marL="3657600" lvl="7" indent="-304800" algn="l">
              <a:lnSpc>
                <a:spcPct val="90000"/>
              </a:lnSpc>
              <a:spcBef>
                <a:spcPts val="398"/>
              </a:spcBef>
              <a:spcAft>
                <a:spcPts val="0"/>
              </a:spcAft>
              <a:buSzPts val="1200"/>
              <a:buChar char="◦"/>
              <a:defRPr sz="1195"/>
            </a:lvl8pPr>
            <a:lvl9pPr marL="4114800" lvl="8" indent="-304800" algn="l">
              <a:lnSpc>
                <a:spcPct val="90000"/>
              </a:lnSpc>
              <a:spcBef>
                <a:spcPts val="398"/>
              </a:spcBef>
              <a:spcAft>
                <a:spcPts val="398"/>
              </a:spcAft>
              <a:buSzPts val="1200"/>
              <a:buChar char="◦"/>
              <a:defRPr sz="1195"/>
            </a:lvl9pPr>
          </a:lstStyle>
          <a:p>
            <a:endParaRPr/>
          </a:p>
        </p:txBody>
      </p:sp>
      <p:sp>
        <p:nvSpPr>
          <p:cNvPr id="106" name="Google Shape;106;p57"/>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07" name="Google Shape;107;p57"/>
          <p:cNvSpPr txBox="1">
            <a:spLocks noGrp="1"/>
          </p:cNvSpPr>
          <p:nvPr>
            <p:ph type="body" idx="3"/>
          </p:nvPr>
        </p:nvSpPr>
        <p:spPr>
          <a:xfrm>
            <a:off x="5951986" y="6509540"/>
            <a:ext cx="2162515" cy="305415"/>
          </a:xfrm>
          <a:prstGeom prst="rect">
            <a:avLst/>
          </a:prstGeom>
          <a:noFill/>
          <a:ln>
            <a:noFill/>
          </a:ln>
        </p:spPr>
        <p:txBody>
          <a:bodyPr spcFirstLastPara="1" wrap="square" lIns="0" tIns="45700" rIns="0" bIns="45700" anchor="t" anchorCtr="0">
            <a:noAutofit/>
          </a:bodyPr>
          <a:lstStyle>
            <a:lvl1pPr marL="457200" lvl="0" indent="-228600" algn="l">
              <a:lnSpc>
                <a:spcPct val="90000"/>
              </a:lnSpc>
              <a:spcBef>
                <a:spcPts val="0"/>
              </a:spcBef>
              <a:spcAft>
                <a:spcPts val="0"/>
              </a:spcAft>
              <a:buSzPts val="825"/>
              <a:buNone/>
              <a:defRPr sz="822" b="0" i="0">
                <a:solidFill>
                  <a:srgbClr val="888888"/>
                </a:solidFill>
                <a:latin typeface="Arial"/>
                <a:ea typeface="Arial"/>
                <a:cs typeface="Arial"/>
                <a:sym typeface="Arial"/>
              </a:defRPr>
            </a:lvl1pPr>
            <a:lvl2pPr marL="914400" lvl="1" indent="-228600" algn="l">
              <a:lnSpc>
                <a:spcPct val="90000"/>
              </a:lnSpc>
              <a:spcBef>
                <a:spcPts val="199"/>
              </a:spcBef>
              <a:spcAft>
                <a:spcPts val="0"/>
              </a:spcAft>
              <a:buSzPts val="1050"/>
              <a:buNone/>
              <a:defRPr sz="1046"/>
            </a:lvl2pPr>
            <a:lvl3pPr marL="1371600" lvl="2" indent="-228600" algn="l">
              <a:lnSpc>
                <a:spcPct val="90000"/>
              </a:lnSpc>
              <a:spcBef>
                <a:spcPts val="398"/>
              </a:spcBef>
              <a:spcAft>
                <a:spcPts val="0"/>
              </a:spcAft>
              <a:buSzPts val="1050"/>
              <a:buNone/>
              <a:defRPr sz="1046"/>
            </a:lvl3pPr>
            <a:lvl4pPr marL="1828800" lvl="3" indent="-228600" algn="l">
              <a:lnSpc>
                <a:spcPct val="90000"/>
              </a:lnSpc>
              <a:spcBef>
                <a:spcPts val="398"/>
              </a:spcBef>
              <a:spcAft>
                <a:spcPts val="0"/>
              </a:spcAft>
              <a:buSzPts val="1050"/>
              <a:buNone/>
              <a:defRPr sz="1046"/>
            </a:lvl4pPr>
            <a:lvl5pPr marL="2286000" lvl="4" indent="-228600" algn="l">
              <a:lnSpc>
                <a:spcPct val="90000"/>
              </a:lnSpc>
              <a:spcBef>
                <a:spcPts val="398"/>
              </a:spcBef>
              <a:spcAft>
                <a:spcPts val="0"/>
              </a:spcAft>
              <a:buSzPts val="1050"/>
              <a:buNone/>
              <a:defRPr sz="1046"/>
            </a:lvl5pPr>
            <a:lvl6pPr marL="2743200" lvl="5" indent="-342900" algn="l">
              <a:lnSpc>
                <a:spcPct val="90000"/>
              </a:lnSpc>
              <a:spcBef>
                <a:spcPts val="398"/>
              </a:spcBef>
              <a:spcAft>
                <a:spcPts val="0"/>
              </a:spcAft>
              <a:buSzPts val="1800"/>
              <a:buChar char="◦"/>
              <a:defRPr/>
            </a:lvl6pPr>
            <a:lvl7pPr marL="3200400" lvl="6" indent="-342900" algn="l">
              <a:lnSpc>
                <a:spcPct val="90000"/>
              </a:lnSpc>
              <a:spcBef>
                <a:spcPts val="398"/>
              </a:spcBef>
              <a:spcAft>
                <a:spcPts val="0"/>
              </a:spcAft>
              <a:buSzPts val="1800"/>
              <a:buChar char="◦"/>
              <a:defRPr/>
            </a:lvl7pPr>
            <a:lvl8pPr marL="3657600" lvl="7" indent="-342900" algn="l">
              <a:lnSpc>
                <a:spcPct val="90000"/>
              </a:lnSpc>
              <a:spcBef>
                <a:spcPts val="398"/>
              </a:spcBef>
              <a:spcAft>
                <a:spcPts val="0"/>
              </a:spcAft>
              <a:buSzPts val="1800"/>
              <a:buChar char="◦"/>
              <a:defRPr/>
            </a:lvl8pPr>
            <a:lvl9pPr marL="4114800" lvl="8" indent="-342900" algn="l">
              <a:lnSpc>
                <a:spcPct val="90000"/>
              </a:lnSpc>
              <a:spcBef>
                <a:spcPts val="398"/>
              </a:spcBef>
              <a:spcAft>
                <a:spcPts val="398"/>
              </a:spcAft>
              <a:buSzPts val="1800"/>
              <a:buChar char="◦"/>
              <a:defRPr/>
            </a:lvl9pPr>
          </a:lstStyle>
          <a:p>
            <a:endParaRPr/>
          </a:p>
        </p:txBody>
      </p:sp>
      <p:sp>
        <p:nvSpPr>
          <p:cNvPr id="108" name="Google Shape;108;p57"/>
          <p:cNvSpPr txBox="1">
            <a:spLocks noGrp="1"/>
          </p:cNvSpPr>
          <p:nvPr>
            <p:ph type="dt" idx="10"/>
          </p:nvPr>
        </p:nvSpPr>
        <p:spPr>
          <a:xfrm>
            <a:off x="2898949" y="6511630"/>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109" name="Google Shape;109;p57"/>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_Normal con fuente ">
  <p:cSld name="2_Normal con fuente ">
    <p:bg>
      <p:bgPr>
        <a:solidFill>
          <a:schemeClr val="lt1"/>
        </a:solidFill>
        <a:effectLst/>
      </p:bgPr>
    </p:bg>
    <p:spTree>
      <p:nvGrpSpPr>
        <p:cNvPr id="1" name="Shape 110"/>
        <p:cNvGrpSpPr/>
        <p:nvPr/>
      </p:nvGrpSpPr>
      <p:grpSpPr>
        <a:xfrm>
          <a:off x="0" y="0"/>
          <a:ext cx="0" cy="0"/>
          <a:chOff x="0" y="0"/>
          <a:chExt cx="0" cy="0"/>
        </a:xfrm>
      </p:grpSpPr>
      <p:sp>
        <p:nvSpPr>
          <p:cNvPr id="111" name="Google Shape;111;p58"/>
          <p:cNvSpPr txBox="1">
            <a:spLocks noGrp="1"/>
          </p:cNvSpPr>
          <p:nvPr>
            <p:ph type="title"/>
          </p:nvPr>
        </p:nvSpPr>
        <p:spPr>
          <a:xfrm>
            <a:off x="623395" y="643372"/>
            <a:ext cx="10772775"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58"/>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13" name="Google Shape;113;p58"/>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sp>
        <p:nvSpPr>
          <p:cNvPr id="114" name="Google Shape;114;p58"/>
          <p:cNvSpPr txBox="1">
            <a:spLocks noGrp="1"/>
          </p:cNvSpPr>
          <p:nvPr>
            <p:ph type="body" idx="1"/>
          </p:nvPr>
        </p:nvSpPr>
        <p:spPr>
          <a:xfrm>
            <a:off x="623392" y="1902581"/>
            <a:ext cx="979308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195"/>
              </a:spcBef>
              <a:spcAft>
                <a:spcPts val="0"/>
              </a:spcAft>
              <a:buClr>
                <a:srgbClr val="C00000"/>
              </a:buClr>
              <a:buSzPts val="2000"/>
              <a:buFont typeface="Arial"/>
              <a:buChar char="»"/>
              <a:defRPr/>
            </a:lvl1pPr>
            <a:lvl2pPr marL="914400" lvl="1" indent="-342900" algn="l">
              <a:lnSpc>
                <a:spcPct val="90000"/>
              </a:lnSpc>
              <a:spcBef>
                <a:spcPts val="199"/>
              </a:spcBef>
              <a:spcAft>
                <a:spcPts val="0"/>
              </a:spcAft>
              <a:buSzPts val="1800"/>
              <a:buChar char="◦"/>
              <a:defRPr/>
            </a:lvl2pPr>
            <a:lvl3pPr marL="1371600" lvl="2" indent="-317500" algn="l">
              <a:lnSpc>
                <a:spcPct val="90000"/>
              </a:lnSpc>
              <a:spcBef>
                <a:spcPts val="398"/>
              </a:spcBef>
              <a:spcAft>
                <a:spcPts val="0"/>
              </a:spcAft>
              <a:buSzPts val="1400"/>
              <a:buChar char="◦"/>
              <a:defRPr/>
            </a:lvl3pPr>
            <a:lvl4pPr marL="1828800" lvl="3" indent="-317500" algn="l">
              <a:lnSpc>
                <a:spcPct val="90000"/>
              </a:lnSpc>
              <a:spcBef>
                <a:spcPts val="398"/>
              </a:spcBef>
              <a:spcAft>
                <a:spcPts val="0"/>
              </a:spcAft>
              <a:buSzPts val="1400"/>
              <a:buChar char="◦"/>
              <a:defRPr/>
            </a:lvl4pPr>
            <a:lvl5pPr marL="2286000" lvl="4" indent="-317500" algn="l">
              <a:lnSpc>
                <a:spcPct val="90000"/>
              </a:lnSpc>
              <a:spcBef>
                <a:spcPts val="398"/>
              </a:spcBef>
              <a:spcAft>
                <a:spcPts val="0"/>
              </a:spcAft>
              <a:buSzPts val="1400"/>
              <a:buChar char="◦"/>
              <a:defRPr/>
            </a:lvl5pPr>
            <a:lvl6pPr marL="2743200" lvl="5" indent="-317500" algn="l">
              <a:lnSpc>
                <a:spcPct val="90000"/>
              </a:lnSpc>
              <a:spcBef>
                <a:spcPts val="398"/>
              </a:spcBef>
              <a:spcAft>
                <a:spcPts val="0"/>
              </a:spcAft>
              <a:buSzPts val="1400"/>
              <a:buChar char="◦"/>
              <a:defRPr/>
            </a:lvl6pPr>
            <a:lvl7pPr marL="3200400" lvl="6" indent="-317500" algn="l">
              <a:lnSpc>
                <a:spcPct val="90000"/>
              </a:lnSpc>
              <a:spcBef>
                <a:spcPts val="398"/>
              </a:spcBef>
              <a:spcAft>
                <a:spcPts val="0"/>
              </a:spcAft>
              <a:buSzPts val="1400"/>
              <a:buChar char="◦"/>
              <a:defRPr/>
            </a:lvl7pPr>
            <a:lvl8pPr marL="3657600" lvl="7" indent="-317500" algn="l">
              <a:lnSpc>
                <a:spcPct val="90000"/>
              </a:lnSpc>
              <a:spcBef>
                <a:spcPts val="398"/>
              </a:spcBef>
              <a:spcAft>
                <a:spcPts val="0"/>
              </a:spcAft>
              <a:buSzPts val="1400"/>
              <a:buChar char="◦"/>
              <a:defRPr/>
            </a:lvl8pPr>
            <a:lvl9pPr marL="4114800" lvl="8" indent="-317500" algn="l">
              <a:lnSpc>
                <a:spcPct val="90000"/>
              </a:lnSpc>
              <a:spcBef>
                <a:spcPts val="398"/>
              </a:spcBef>
              <a:spcAft>
                <a:spcPts val="398"/>
              </a:spcAft>
              <a:buSzPts val="1400"/>
              <a:buChar char="◦"/>
              <a:defRPr/>
            </a:lvl9pPr>
          </a:lstStyle>
          <a:p>
            <a:endParaRPr/>
          </a:p>
        </p:txBody>
      </p:sp>
      <p:cxnSp>
        <p:nvCxnSpPr>
          <p:cNvPr id="115" name="Google Shape;115;p58"/>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
        <p:nvSpPr>
          <p:cNvPr id="116" name="Google Shape;116;p58"/>
          <p:cNvSpPr txBox="1">
            <a:spLocks noGrp="1"/>
          </p:cNvSpPr>
          <p:nvPr>
            <p:ph type="dt" idx="10"/>
          </p:nvPr>
        </p:nvSpPr>
        <p:spPr>
          <a:xfrm>
            <a:off x="2567609" y="6543225"/>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117" name="Google Shape;117;p58"/>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8" name="Google Shape;118;p58"/>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cxnSp>
        <p:nvCxnSpPr>
          <p:cNvPr id="119" name="Google Shape;119;p58"/>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Normal con fuente ">
  <p:cSld name="3_Normal con fuente ">
    <p:bg>
      <p:bgPr>
        <a:solidFill>
          <a:schemeClr val="lt1"/>
        </a:solidFill>
        <a:effectLst/>
      </p:bgPr>
    </p:bg>
    <p:spTree>
      <p:nvGrpSpPr>
        <p:cNvPr id="1" name="Shape 120"/>
        <p:cNvGrpSpPr/>
        <p:nvPr/>
      </p:nvGrpSpPr>
      <p:grpSpPr>
        <a:xfrm>
          <a:off x="0" y="0"/>
          <a:ext cx="0" cy="0"/>
          <a:chOff x="0" y="0"/>
          <a:chExt cx="0" cy="0"/>
        </a:xfrm>
      </p:grpSpPr>
      <p:sp>
        <p:nvSpPr>
          <p:cNvPr id="121" name="Google Shape;121;p59"/>
          <p:cNvSpPr txBox="1">
            <a:spLocks noGrp="1"/>
          </p:cNvSpPr>
          <p:nvPr>
            <p:ph type="title"/>
          </p:nvPr>
        </p:nvSpPr>
        <p:spPr>
          <a:xfrm>
            <a:off x="623395" y="643372"/>
            <a:ext cx="10772775"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59"/>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23" name="Google Shape;123;p59"/>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sp>
        <p:nvSpPr>
          <p:cNvPr id="124" name="Google Shape;124;p59"/>
          <p:cNvSpPr txBox="1">
            <a:spLocks noGrp="1"/>
          </p:cNvSpPr>
          <p:nvPr>
            <p:ph type="body" idx="1"/>
          </p:nvPr>
        </p:nvSpPr>
        <p:spPr>
          <a:xfrm>
            <a:off x="623392" y="1902581"/>
            <a:ext cx="979308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195"/>
              </a:spcBef>
              <a:spcAft>
                <a:spcPts val="0"/>
              </a:spcAft>
              <a:buClr>
                <a:srgbClr val="C00000"/>
              </a:buClr>
              <a:buSzPts val="2000"/>
              <a:buFont typeface="Arial"/>
              <a:buChar char="»"/>
              <a:defRPr/>
            </a:lvl1pPr>
            <a:lvl2pPr marL="914400" lvl="1" indent="-342900" algn="l">
              <a:lnSpc>
                <a:spcPct val="90000"/>
              </a:lnSpc>
              <a:spcBef>
                <a:spcPts val="199"/>
              </a:spcBef>
              <a:spcAft>
                <a:spcPts val="0"/>
              </a:spcAft>
              <a:buSzPts val="1800"/>
              <a:buChar char="◦"/>
              <a:defRPr/>
            </a:lvl2pPr>
            <a:lvl3pPr marL="1371600" lvl="2" indent="-317500" algn="l">
              <a:lnSpc>
                <a:spcPct val="90000"/>
              </a:lnSpc>
              <a:spcBef>
                <a:spcPts val="398"/>
              </a:spcBef>
              <a:spcAft>
                <a:spcPts val="0"/>
              </a:spcAft>
              <a:buSzPts val="1400"/>
              <a:buChar char="◦"/>
              <a:defRPr/>
            </a:lvl3pPr>
            <a:lvl4pPr marL="1828800" lvl="3" indent="-317500" algn="l">
              <a:lnSpc>
                <a:spcPct val="90000"/>
              </a:lnSpc>
              <a:spcBef>
                <a:spcPts val="398"/>
              </a:spcBef>
              <a:spcAft>
                <a:spcPts val="0"/>
              </a:spcAft>
              <a:buSzPts val="1400"/>
              <a:buChar char="◦"/>
              <a:defRPr/>
            </a:lvl4pPr>
            <a:lvl5pPr marL="2286000" lvl="4" indent="-317500" algn="l">
              <a:lnSpc>
                <a:spcPct val="90000"/>
              </a:lnSpc>
              <a:spcBef>
                <a:spcPts val="398"/>
              </a:spcBef>
              <a:spcAft>
                <a:spcPts val="0"/>
              </a:spcAft>
              <a:buSzPts val="1400"/>
              <a:buChar char="◦"/>
              <a:defRPr/>
            </a:lvl5pPr>
            <a:lvl6pPr marL="2743200" lvl="5" indent="-317500" algn="l">
              <a:lnSpc>
                <a:spcPct val="90000"/>
              </a:lnSpc>
              <a:spcBef>
                <a:spcPts val="398"/>
              </a:spcBef>
              <a:spcAft>
                <a:spcPts val="0"/>
              </a:spcAft>
              <a:buSzPts val="1400"/>
              <a:buChar char="◦"/>
              <a:defRPr/>
            </a:lvl6pPr>
            <a:lvl7pPr marL="3200400" lvl="6" indent="-317500" algn="l">
              <a:lnSpc>
                <a:spcPct val="90000"/>
              </a:lnSpc>
              <a:spcBef>
                <a:spcPts val="398"/>
              </a:spcBef>
              <a:spcAft>
                <a:spcPts val="0"/>
              </a:spcAft>
              <a:buSzPts val="1400"/>
              <a:buChar char="◦"/>
              <a:defRPr/>
            </a:lvl7pPr>
            <a:lvl8pPr marL="3657600" lvl="7" indent="-317500" algn="l">
              <a:lnSpc>
                <a:spcPct val="90000"/>
              </a:lnSpc>
              <a:spcBef>
                <a:spcPts val="398"/>
              </a:spcBef>
              <a:spcAft>
                <a:spcPts val="0"/>
              </a:spcAft>
              <a:buSzPts val="1400"/>
              <a:buChar char="◦"/>
              <a:defRPr/>
            </a:lvl8pPr>
            <a:lvl9pPr marL="4114800" lvl="8" indent="-317500" algn="l">
              <a:lnSpc>
                <a:spcPct val="90000"/>
              </a:lnSpc>
              <a:spcBef>
                <a:spcPts val="398"/>
              </a:spcBef>
              <a:spcAft>
                <a:spcPts val="398"/>
              </a:spcAft>
              <a:buSzPts val="1400"/>
              <a:buChar char="◦"/>
              <a:defRPr/>
            </a:lvl9pPr>
          </a:lstStyle>
          <a:p>
            <a:endParaRPr/>
          </a:p>
        </p:txBody>
      </p:sp>
      <p:cxnSp>
        <p:nvCxnSpPr>
          <p:cNvPr id="125" name="Google Shape;125;p59"/>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
        <p:nvSpPr>
          <p:cNvPr id="126" name="Google Shape;126;p59"/>
          <p:cNvSpPr txBox="1">
            <a:spLocks noGrp="1"/>
          </p:cNvSpPr>
          <p:nvPr>
            <p:ph type="dt" idx="10"/>
          </p:nvPr>
        </p:nvSpPr>
        <p:spPr>
          <a:xfrm>
            <a:off x="2567609" y="6543225"/>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127" name="Google Shape;127;p59"/>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8" name="Google Shape;128;p59"/>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cxnSp>
        <p:nvCxnSpPr>
          <p:cNvPr id="129" name="Google Shape;129;p59"/>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4_Normal con fuente ">
  <p:cSld name="4_Normal con fuente ">
    <p:bg>
      <p:bgPr>
        <a:solidFill>
          <a:schemeClr val="lt1"/>
        </a:solidFill>
        <a:effectLst/>
      </p:bgPr>
    </p:bg>
    <p:spTree>
      <p:nvGrpSpPr>
        <p:cNvPr id="1" name="Shape 130"/>
        <p:cNvGrpSpPr/>
        <p:nvPr/>
      </p:nvGrpSpPr>
      <p:grpSpPr>
        <a:xfrm>
          <a:off x="0" y="0"/>
          <a:ext cx="0" cy="0"/>
          <a:chOff x="0" y="0"/>
          <a:chExt cx="0" cy="0"/>
        </a:xfrm>
      </p:grpSpPr>
      <p:sp>
        <p:nvSpPr>
          <p:cNvPr id="131" name="Google Shape;131;p60"/>
          <p:cNvSpPr txBox="1">
            <a:spLocks noGrp="1"/>
          </p:cNvSpPr>
          <p:nvPr>
            <p:ph type="title"/>
          </p:nvPr>
        </p:nvSpPr>
        <p:spPr>
          <a:xfrm>
            <a:off x="623395" y="643372"/>
            <a:ext cx="10772775"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60"/>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33" name="Google Shape;133;p60"/>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sp>
        <p:nvSpPr>
          <p:cNvPr id="134" name="Google Shape;134;p60"/>
          <p:cNvSpPr txBox="1">
            <a:spLocks noGrp="1"/>
          </p:cNvSpPr>
          <p:nvPr>
            <p:ph type="body" idx="1"/>
          </p:nvPr>
        </p:nvSpPr>
        <p:spPr>
          <a:xfrm>
            <a:off x="623392" y="1902581"/>
            <a:ext cx="979308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195"/>
              </a:spcBef>
              <a:spcAft>
                <a:spcPts val="0"/>
              </a:spcAft>
              <a:buClr>
                <a:srgbClr val="C00000"/>
              </a:buClr>
              <a:buSzPts val="2000"/>
              <a:buFont typeface="Arial"/>
              <a:buChar char="»"/>
              <a:defRPr/>
            </a:lvl1pPr>
            <a:lvl2pPr marL="914400" lvl="1" indent="-342900" algn="l">
              <a:lnSpc>
                <a:spcPct val="90000"/>
              </a:lnSpc>
              <a:spcBef>
                <a:spcPts val="199"/>
              </a:spcBef>
              <a:spcAft>
                <a:spcPts val="0"/>
              </a:spcAft>
              <a:buSzPts val="1800"/>
              <a:buChar char="◦"/>
              <a:defRPr/>
            </a:lvl2pPr>
            <a:lvl3pPr marL="1371600" lvl="2" indent="-317500" algn="l">
              <a:lnSpc>
                <a:spcPct val="90000"/>
              </a:lnSpc>
              <a:spcBef>
                <a:spcPts val="398"/>
              </a:spcBef>
              <a:spcAft>
                <a:spcPts val="0"/>
              </a:spcAft>
              <a:buSzPts val="1400"/>
              <a:buChar char="◦"/>
              <a:defRPr/>
            </a:lvl3pPr>
            <a:lvl4pPr marL="1828800" lvl="3" indent="-317500" algn="l">
              <a:lnSpc>
                <a:spcPct val="90000"/>
              </a:lnSpc>
              <a:spcBef>
                <a:spcPts val="398"/>
              </a:spcBef>
              <a:spcAft>
                <a:spcPts val="0"/>
              </a:spcAft>
              <a:buSzPts val="1400"/>
              <a:buChar char="◦"/>
              <a:defRPr/>
            </a:lvl4pPr>
            <a:lvl5pPr marL="2286000" lvl="4" indent="-317500" algn="l">
              <a:lnSpc>
                <a:spcPct val="90000"/>
              </a:lnSpc>
              <a:spcBef>
                <a:spcPts val="398"/>
              </a:spcBef>
              <a:spcAft>
                <a:spcPts val="0"/>
              </a:spcAft>
              <a:buSzPts val="1400"/>
              <a:buChar char="◦"/>
              <a:defRPr/>
            </a:lvl5pPr>
            <a:lvl6pPr marL="2743200" lvl="5" indent="-317500" algn="l">
              <a:lnSpc>
                <a:spcPct val="90000"/>
              </a:lnSpc>
              <a:spcBef>
                <a:spcPts val="398"/>
              </a:spcBef>
              <a:spcAft>
                <a:spcPts val="0"/>
              </a:spcAft>
              <a:buSzPts val="1400"/>
              <a:buChar char="◦"/>
              <a:defRPr/>
            </a:lvl6pPr>
            <a:lvl7pPr marL="3200400" lvl="6" indent="-317500" algn="l">
              <a:lnSpc>
                <a:spcPct val="90000"/>
              </a:lnSpc>
              <a:spcBef>
                <a:spcPts val="398"/>
              </a:spcBef>
              <a:spcAft>
                <a:spcPts val="0"/>
              </a:spcAft>
              <a:buSzPts val="1400"/>
              <a:buChar char="◦"/>
              <a:defRPr/>
            </a:lvl7pPr>
            <a:lvl8pPr marL="3657600" lvl="7" indent="-317500" algn="l">
              <a:lnSpc>
                <a:spcPct val="90000"/>
              </a:lnSpc>
              <a:spcBef>
                <a:spcPts val="398"/>
              </a:spcBef>
              <a:spcAft>
                <a:spcPts val="0"/>
              </a:spcAft>
              <a:buSzPts val="1400"/>
              <a:buChar char="◦"/>
              <a:defRPr/>
            </a:lvl8pPr>
            <a:lvl9pPr marL="4114800" lvl="8" indent="-317500" algn="l">
              <a:lnSpc>
                <a:spcPct val="90000"/>
              </a:lnSpc>
              <a:spcBef>
                <a:spcPts val="398"/>
              </a:spcBef>
              <a:spcAft>
                <a:spcPts val="398"/>
              </a:spcAft>
              <a:buSzPts val="1400"/>
              <a:buChar char="◦"/>
              <a:defRPr/>
            </a:lvl9pPr>
          </a:lstStyle>
          <a:p>
            <a:endParaRPr/>
          </a:p>
        </p:txBody>
      </p:sp>
      <p:cxnSp>
        <p:nvCxnSpPr>
          <p:cNvPr id="135" name="Google Shape;135;p60"/>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
        <p:nvSpPr>
          <p:cNvPr id="136" name="Google Shape;136;p60"/>
          <p:cNvSpPr txBox="1">
            <a:spLocks noGrp="1"/>
          </p:cNvSpPr>
          <p:nvPr>
            <p:ph type="dt" idx="10"/>
          </p:nvPr>
        </p:nvSpPr>
        <p:spPr>
          <a:xfrm>
            <a:off x="2567609" y="6543225"/>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137" name="Google Shape;137;p60"/>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8" name="Google Shape;138;p60"/>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cxnSp>
        <p:nvCxnSpPr>
          <p:cNvPr id="139" name="Google Shape;139;p60"/>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5_Normal con fuente ">
  <p:cSld name="5_Normal con fuente ">
    <p:bg>
      <p:bgPr>
        <a:solidFill>
          <a:schemeClr val="lt1"/>
        </a:solidFill>
        <a:effectLst/>
      </p:bgPr>
    </p:bg>
    <p:spTree>
      <p:nvGrpSpPr>
        <p:cNvPr id="1" name="Shape 140"/>
        <p:cNvGrpSpPr/>
        <p:nvPr/>
      </p:nvGrpSpPr>
      <p:grpSpPr>
        <a:xfrm>
          <a:off x="0" y="0"/>
          <a:ext cx="0" cy="0"/>
          <a:chOff x="0" y="0"/>
          <a:chExt cx="0" cy="0"/>
        </a:xfrm>
      </p:grpSpPr>
      <p:sp>
        <p:nvSpPr>
          <p:cNvPr id="141" name="Google Shape;141;p61"/>
          <p:cNvSpPr txBox="1">
            <a:spLocks noGrp="1"/>
          </p:cNvSpPr>
          <p:nvPr>
            <p:ph type="title"/>
          </p:nvPr>
        </p:nvSpPr>
        <p:spPr>
          <a:xfrm>
            <a:off x="623395" y="643372"/>
            <a:ext cx="10772775"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61"/>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43" name="Google Shape;143;p61"/>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sp>
        <p:nvSpPr>
          <p:cNvPr id="144" name="Google Shape;144;p61"/>
          <p:cNvSpPr txBox="1">
            <a:spLocks noGrp="1"/>
          </p:cNvSpPr>
          <p:nvPr>
            <p:ph type="body" idx="1"/>
          </p:nvPr>
        </p:nvSpPr>
        <p:spPr>
          <a:xfrm>
            <a:off x="623392" y="1902581"/>
            <a:ext cx="979308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195"/>
              </a:spcBef>
              <a:spcAft>
                <a:spcPts val="0"/>
              </a:spcAft>
              <a:buClr>
                <a:srgbClr val="C00000"/>
              </a:buClr>
              <a:buSzPts val="2000"/>
              <a:buFont typeface="Arial"/>
              <a:buChar char="»"/>
              <a:defRPr/>
            </a:lvl1pPr>
            <a:lvl2pPr marL="914400" lvl="1" indent="-342900" algn="l">
              <a:lnSpc>
                <a:spcPct val="90000"/>
              </a:lnSpc>
              <a:spcBef>
                <a:spcPts val="199"/>
              </a:spcBef>
              <a:spcAft>
                <a:spcPts val="0"/>
              </a:spcAft>
              <a:buSzPts val="1800"/>
              <a:buChar char="◦"/>
              <a:defRPr/>
            </a:lvl2pPr>
            <a:lvl3pPr marL="1371600" lvl="2" indent="-317500" algn="l">
              <a:lnSpc>
                <a:spcPct val="90000"/>
              </a:lnSpc>
              <a:spcBef>
                <a:spcPts val="398"/>
              </a:spcBef>
              <a:spcAft>
                <a:spcPts val="0"/>
              </a:spcAft>
              <a:buSzPts val="1400"/>
              <a:buChar char="◦"/>
              <a:defRPr/>
            </a:lvl3pPr>
            <a:lvl4pPr marL="1828800" lvl="3" indent="-317500" algn="l">
              <a:lnSpc>
                <a:spcPct val="90000"/>
              </a:lnSpc>
              <a:spcBef>
                <a:spcPts val="398"/>
              </a:spcBef>
              <a:spcAft>
                <a:spcPts val="0"/>
              </a:spcAft>
              <a:buSzPts val="1400"/>
              <a:buChar char="◦"/>
              <a:defRPr/>
            </a:lvl4pPr>
            <a:lvl5pPr marL="2286000" lvl="4" indent="-317500" algn="l">
              <a:lnSpc>
                <a:spcPct val="90000"/>
              </a:lnSpc>
              <a:spcBef>
                <a:spcPts val="398"/>
              </a:spcBef>
              <a:spcAft>
                <a:spcPts val="0"/>
              </a:spcAft>
              <a:buSzPts val="1400"/>
              <a:buChar char="◦"/>
              <a:defRPr/>
            </a:lvl5pPr>
            <a:lvl6pPr marL="2743200" lvl="5" indent="-317500" algn="l">
              <a:lnSpc>
                <a:spcPct val="90000"/>
              </a:lnSpc>
              <a:spcBef>
                <a:spcPts val="398"/>
              </a:spcBef>
              <a:spcAft>
                <a:spcPts val="0"/>
              </a:spcAft>
              <a:buSzPts val="1400"/>
              <a:buChar char="◦"/>
              <a:defRPr/>
            </a:lvl6pPr>
            <a:lvl7pPr marL="3200400" lvl="6" indent="-317500" algn="l">
              <a:lnSpc>
                <a:spcPct val="90000"/>
              </a:lnSpc>
              <a:spcBef>
                <a:spcPts val="398"/>
              </a:spcBef>
              <a:spcAft>
                <a:spcPts val="0"/>
              </a:spcAft>
              <a:buSzPts val="1400"/>
              <a:buChar char="◦"/>
              <a:defRPr/>
            </a:lvl7pPr>
            <a:lvl8pPr marL="3657600" lvl="7" indent="-317500" algn="l">
              <a:lnSpc>
                <a:spcPct val="90000"/>
              </a:lnSpc>
              <a:spcBef>
                <a:spcPts val="398"/>
              </a:spcBef>
              <a:spcAft>
                <a:spcPts val="0"/>
              </a:spcAft>
              <a:buSzPts val="1400"/>
              <a:buChar char="◦"/>
              <a:defRPr/>
            </a:lvl8pPr>
            <a:lvl9pPr marL="4114800" lvl="8" indent="-317500" algn="l">
              <a:lnSpc>
                <a:spcPct val="90000"/>
              </a:lnSpc>
              <a:spcBef>
                <a:spcPts val="398"/>
              </a:spcBef>
              <a:spcAft>
                <a:spcPts val="398"/>
              </a:spcAft>
              <a:buSzPts val="1400"/>
              <a:buChar char="◦"/>
              <a:defRPr/>
            </a:lvl9pPr>
          </a:lstStyle>
          <a:p>
            <a:endParaRPr/>
          </a:p>
        </p:txBody>
      </p:sp>
      <p:cxnSp>
        <p:nvCxnSpPr>
          <p:cNvPr id="145" name="Google Shape;145;p61"/>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
        <p:nvSpPr>
          <p:cNvPr id="146" name="Google Shape;146;p61"/>
          <p:cNvSpPr txBox="1">
            <a:spLocks noGrp="1"/>
          </p:cNvSpPr>
          <p:nvPr>
            <p:ph type="dt" idx="10"/>
          </p:nvPr>
        </p:nvSpPr>
        <p:spPr>
          <a:xfrm>
            <a:off x="2567609" y="6543225"/>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147" name="Google Shape;147;p61"/>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8" name="Google Shape;148;p61"/>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cxnSp>
        <p:nvCxnSpPr>
          <p:cNvPr id="149" name="Google Shape;149;p61"/>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6_Normal con fuente ">
  <p:cSld name="6_Normal con fuente ">
    <p:bg>
      <p:bgPr>
        <a:solidFill>
          <a:schemeClr val="lt1"/>
        </a:solidFill>
        <a:effectLst/>
      </p:bgPr>
    </p:bg>
    <p:spTree>
      <p:nvGrpSpPr>
        <p:cNvPr id="1" name="Shape 150"/>
        <p:cNvGrpSpPr/>
        <p:nvPr/>
      </p:nvGrpSpPr>
      <p:grpSpPr>
        <a:xfrm>
          <a:off x="0" y="0"/>
          <a:ext cx="0" cy="0"/>
          <a:chOff x="0" y="0"/>
          <a:chExt cx="0" cy="0"/>
        </a:xfrm>
      </p:grpSpPr>
      <p:sp>
        <p:nvSpPr>
          <p:cNvPr id="151" name="Google Shape;151;p62"/>
          <p:cNvSpPr txBox="1">
            <a:spLocks noGrp="1"/>
          </p:cNvSpPr>
          <p:nvPr>
            <p:ph type="title"/>
          </p:nvPr>
        </p:nvSpPr>
        <p:spPr>
          <a:xfrm>
            <a:off x="623395" y="643372"/>
            <a:ext cx="10772775"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p62"/>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53" name="Google Shape;153;p62"/>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sp>
        <p:nvSpPr>
          <p:cNvPr id="154" name="Google Shape;154;p62"/>
          <p:cNvSpPr txBox="1">
            <a:spLocks noGrp="1"/>
          </p:cNvSpPr>
          <p:nvPr>
            <p:ph type="body" idx="1"/>
          </p:nvPr>
        </p:nvSpPr>
        <p:spPr>
          <a:xfrm>
            <a:off x="623392" y="1902581"/>
            <a:ext cx="979308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195"/>
              </a:spcBef>
              <a:spcAft>
                <a:spcPts val="0"/>
              </a:spcAft>
              <a:buClr>
                <a:srgbClr val="C00000"/>
              </a:buClr>
              <a:buSzPts val="2000"/>
              <a:buFont typeface="Arial"/>
              <a:buChar char="»"/>
              <a:defRPr/>
            </a:lvl1pPr>
            <a:lvl2pPr marL="914400" lvl="1" indent="-342900" algn="l">
              <a:lnSpc>
                <a:spcPct val="90000"/>
              </a:lnSpc>
              <a:spcBef>
                <a:spcPts val="199"/>
              </a:spcBef>
              <a:spcAft>
                <a:spcPts val="0"/>
              </a:spcAft>
              <a:buSzPts val="1800"/>
              <a:buChar char="◦"/>
              <a:defRPr/>
            </a:lvl2pPr>
            <a:lvl3pPr marL="1371600" lvl="2" indent="-317500" algn="l">
              <a:lnSpc>
                <a:spcPct val="90000"/>
              </a:lnSpc>
              <a:spcBef>
                <a:spcPts val="398"/>
              </a:spcBef>
              <a:spcAft>
                <a:spcPts val="0"/>
              </a:spcAft>
              <a:buSzPts val="1400"/>
              <a:buChar char="◦"/>
              <a:defRPr/>
            </a:lvl3pPr>
            <a:lvl4pPr marL="1828800" lvl="3" indent="-317500" algn="l">
              <a:lnSpc>
                <a:spcPct val="90000"/>
              </a:lnSpc>
              <a:spcBef>
                <a:spcPts val="398"/>
              </a:spcBef>
              <a:spcAft>
                <a:spcPts val="0"/>
              </a:spcAft>
              <a:buSzPts val="1400"/>
              <a:buChar char="◦"/>
              <a:defRPr/>
            </a:lvl4pPr>
            <a:lvl5pPr marL="2286000" lvl="4" indent="-317500" algn="l">
              <a:lnSpc>
                <a:spcPct val="90000"/>
              </a:lnSpc>
              <a:spcBef>
                <a:spcPts val="398"/>
              </a:spcBef>
              <a:spcAft>
                <a:spcPts val="0"/>
              </a:spcAft>
              <a:buSzPts val="1400"/>
              <a:buChar char="◦"/>
              <a:defRPr/>
            </a:lvl5pPr>
            <a:lvl6pPr marL="2743200" lvl="5" indent="-317500" algn="l">
              <a:lnSpc>
                <a:spcPct val="90000"/>
              </a:lnSpc>
              <a:spcBef>
                <a:spcPts val="398"/>
              </a:spcBef>
              <a:spcAft>
                <a:spcPts val="0"/>
              </a:spcAft>
              <a:buSzPts val="1400"/>
              <a:buChar char="◦"/>
              <a:defRPr/>
            </a:lvl6pPr>
            <a:lvl7pPr marL="3200400" lvl="6" indent="-317500" algn="l">
              <a:lnSpc>
                <a:spcPct val="90000"/>
              </a:lnSpc>
              <a:spcBef>
                <a:spcPts val="398"/>
              </a:spcBef>
              <a:spcAft>
                <a:spcPts val="0"/>
              </a:spcAft>
              <a:buSzPts val="1400"/>
              <a:buChar char="◦"/>
              <a:defRPr/>
            </a:lvl7pPr>
            <a:lvl8pPr marL="3657600" lvl="7" indent="-317500" algn="l">
              <a:lnSpc>
                <a:spcPct val="90000"/>
              </a:lnSpc>
              <a:spcBef>
                <a:spcPts val="398"/>
              </a:spcBef>
              <a:spcAft>
                <a:spcPts val="0"/>
              </a:spcAft>
              <a:buSzPts val="1400"/>
              <a:buChar char="◦"/>
              <a:defRPr/>
            </a:lvl8pPr>
            <a:lvl9pPr marL="4114800" lvl="8" indent="-317500" algn="l">
              <a:lnSpc>
                <a:spcPct val="90000"/>
              </a:lnSpc>
              <a:spcBef>
                <a:spcPts val="398"/>
              </a:spcBef>
              <a:spcAft>
                <a:spcPts val="398"/>
              </a:spcAft>
              <a:buSzPts val="1400"/>
              <a:buChar char="◦"/>
              <a:defRPr/>
            </a:lvl9pPr>
          </a:lstStyle>
          <a:p>
            <a:endParaRPr/>
          </a:p>
        </p:txBody>
      </p:sp>
      <p:cxnSp>
        <p:nvCxnSpPr>
          <p:cNvPr id="155" name="Google Shape;155;p62"/>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
        <p:nvSpPr>
          <p:cNvPr id="156" name="Google Shape;156;p62"/>
          <p:cNvSpPr txBox="1">
            <a:spLocks noGrp="1"/>
          </p:cNvSpPr>
          <p:nvPr>
            <p:ph type="dt" idx="10"/>
          </p:nvPr>
        </p:nvSpPr>
        <p:spPr>
          <a:xfrm>
            <a:off x="2567609" y="6543225"/>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157" name="Google Shape;157;p62"/>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8" name="Google Shape;158;p62"/>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cxnSp>
        <p:nvCxnSpPr>
          <p:cNvPr id="159" name="Google Shape;159;p62"/>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7_Normal con fuente ">
  <p:cSld name="7_Normal con fuente ">
    <p:bg>
      <p:bgPr>
        <a:solidFill>
          <a:schemeClr val="lt1"/>
        </a:solidFill>
        <a:effectLst/>
      </p:bgPr>
    </p:bg>
    <p:spTree>
      <p:nvGrpSpPr>
        <p:cNvPr id="1" name="Shape 160"/>
        <p:cNvGrpSpPr/>
        <p:nvPr/>
      </p:nvGrpSpPr>
      <p:grpSpPr>
        <a:xfrm>
          <a:off x="0" y="0"/>
          <a:ext cx="0" cy="0"/>
          <a:chOff x="0" y="0"/>
          <a:chExt cx="0" cy="0"/>
        </a:xfrm>
      </p:grpSpPr>
      <p:sp>
        <p:nvSpPr>
          <p:cNvPr id="161" name="Google Shape;161;p63"/>
          <p:cNvSpPr txBox="1">
            <a:spLocks noGrp="1"/>
          </p:cNvSpPr>
          <p:nvPr>
            <p:ph type="title"/>
          </p:nvPr>
        </p:nvSpPr>
        <p:spPr>
          <a:xfrm>
            <a:off x="623395" y="643372"/>
            <a:ext cx="10772775"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2" name="Google Shape;162;p63"/>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63" name="Google Shape;163;p63"/>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sp>
        <p:nvSpPr>
          <p:cNvPr id="164" name="Google Shape;164;p63"/>
          <p:cNvSpPr txBox="1">
            <a:spLocks noGrp="1"/>
          </p:cNvSpPr>
          <p:nvPr>
            <p:ph type="body" idx="1"/>
          </p:nvPr>
        </p:nvSpPr>
        <p:spPr>
          <a:xfrm>
            <a:off x="623392" y="1902581"/>
            <a:ext cx="979308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195"/>
              </a:spcBef>
              <a:spcAft>
                <a:spcPts val="0"/>
              </a:spcAft>
              <a:buClr>
                <a:srgbClr val="C00000"/>
              </a:buClr>
              <a:buSzPts val="2000"/>
              <a:buFont typeface="Arial"/>
              <a:buChar char="»"/>
              <a:defRPr/>
            </a:lvl1pPr>
            <a:lvl2pPr marL="914400" lvl="1" indent="-342900" algn="l">
              <a:lnSpc>
                <a:spcPct val="90000"/>
              </a:lnSpc>
              <a:spcBef>
                <a:spcPts val="199"/>
              </a:spcBef>
              <a:spcAft>
                <a:spcPts val="0"/>
              </a:spcAft>
              <a:buSzPts val="1800"/>
              <a:buChar char="◦"/>
              <a:defRPr/>
            </a:lvl2pPr>
            <a:lvl3pPr marL="1371600" lvl="2" indent="-317500" algn="l">
              <a:lnSpc>
                <a:spcPct val="90000"/>
              </a:lnSpc>
              <a:spcBef>
                <a:spcPts val="398"/>
              </a:spcBef>
              <a:spcAft>
                <a:spcPts val="0"/>
              </a:spcAft>
              <a:buSzPts val="1400"/>
              <a:buChar char="◦"/>
              <a:defRPr/>
            </a:lvl3pPr>
            <a:lvl4pPr marL="1828800" lvl="3" indent="-317500" algn="l">
              <a:lnSpc>
                <a:spcPct val="90000"/>
              </a:lnSpc>
              <a:spcBef>
                <a:spcPts val="398"/>
              </a:spcBef>
              <a:spcAft>
                <a:spcPts val="0"/>
              </a:spcAft>
              <a:buSzPts val="1400"/>
              <a:buChar char="◦"/>
              <a:defRPr/>
            </a:lvl4pPr>
            <a:lvl5pPr marL="2286000" lvl="4" indent="-317500" algn="l">
              <a:lnSpc>
                <a:spcPct val="90000"/>
              </a:lnSpc>
              <a:spcBef>
                <a:spcPts val="398"/>
              </a:spcBef>
              <a:spcAft>
                <a:spcPts val="0"/>
              </a:spcAft>
              <a:buSzPts val="1400"/>
              <a:buChar char="◦"/>
              <a:defRPr/>
            </a:lvl5pPr>
            <a:lvl6pPr marL="2743200" lvl="5" indent="-317500" algn="l">
              <a:lnSpc>
                <a:spcPct val="90000"/>
              </a:lnSpc>
              <a:spcBef>
                <a:spcPts val="398"/>
              </a:spcBef>
              <a:spcAft>
                <a:spcPts val="0"/>
              </a:spcAft>
              <a:buSzPts val="1400"/>
              <a:buChar char="◦"/>
              <a:defRPr/>
            </a:lvl6pPr>
            <a:lvl7pPr marL="3200400" lvl="6" indent="-317500" algn="l">
              <a:lnSpc>
                <a:spcPct val="90000"/>
              </a:lnSpc>
              <a:spcBef>
                <a:spcPts val="398"/>
              </a:spcBef>
              <a:spcAft>
                <a:spcPts val="0"/>
              </a:spcAft>
              <a:buSzPts val="1400"/>
              <a:buChar char="◦"/>
              <a:defRPr/>
            </a:lvl7pPr>
            <a:lvl8pPr marL="3657600" lvl="7" indent="-317500" algn="l">
              <a:lnSpc>
                <a:spcPct val="90000"/>
              </a:lnSpc>
              <a:spcBef>
                <a:spcPts val="398"/>
              </a:spcBef>
              <a:spcAft>
                <a:spcPts val="0"/>
              </a:spcAft>
              <a:buSzPts val="1400"/>
              <a:buChar char="◦"/>
              <a:defRPr/>
            </a:lvl8pPr>
            <a:lvl9pPr marL="4114800" lvl="8" indent="-317500" algn="l">
              <a:lnSpc>
                <a:spcPct val="90000"/>
              </a:lnSpc>
              <a:spcBef>
                <a:spcPts val="398"/>
              </a:spcBef>
              <a:spcAft>
                <a:spcPts val="398"/>
              </a:spcAft>
              <a:buSzPts val="1400"/>
              <a:buChar char="◦"/>
              <a:defRPr/>
            </a:lvl9pPr>
          </a:lstStyle>
          <a:p>
            <a:endParaRPr/>
          </a:p>
        </p:txBody>
      </p:sp>
      <p:cxnSp>
        <p:nvCxnSpPr>
          <p:cNvPr id="165" name="Google Shape;165;p63"/>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
        <p:nvSpPr>
          <p:cNvPr id="166" name="Google Shape;166;p63"/>
          <p:cNvSpPr txBox="1">
            <a:spLocks noGrp="1"/>
          </p:cNvSpPr>
          <p:nvPr>
            <p:ph type="dt" idx="10"/>
          </p:nvPr>
        </p:nvSpPr>
        <p:spPr>
          <a:xfrm>
            <a:off x="2567609" y="6543225"/>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167" name="Google Shape;167;p63"/>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8" name="Google Shape;168;p63"/>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cxnSp>
        <p:nvCxnSpPr>
          <p:cNvPr id="169" name="Google Shape;169;p63"/>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9_Normal con fuente ">
  <p:cSld name="9_Normal con fuente ">
    <p:bg>
      <p:bgPr>
        <a:solidFill>
          <a:schemeClr val="lt1"/>
        </a:solidFill>
        <a:effectLst/>
      </p:bgPr>
    </p:bg>
    <p:spTree>
      <p:nvGrpSpPr>
        <p:cNvPr id="1" name="Shape 170"/>
        <p:cNvGrpSpPr/>
        <p:nvPr/>
      </p:nvGrpSpPr>
      <p:grpSpPr>
        <a:xfrm>
          <a:off x="0" y="0"/>
          <a:ext cx="0" cy="0"/>
          <a:chOff x="0" y="0"/>
          <a:chExt cx="0" cy="0"/>
        </a:xfrm>
      </p:grpSpPr>
      <p:sp>
        <p:nvSpPr>
          <p:cNvPr id="171" name="Google Shape;171;p64"/>
          <p:cNvSpPr txBox="1">
            <a:spLocks noGrp="1"/>
          </p:cNvSpPr>
          <p:nvPr>
            <p:ph type="title"/>
          </p:nvPr>
        </p:nvSpPr>
        <p:spPr>
          <a:xfrm>
            <a:off x="623395" y="643372"/>
            <a:ext cx="10772775"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p64"/>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73" name="Google Shape;173;p64"/>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sp>
        <p:nvSpPr>
          <p:cNvPr id="174" name="Google Shape;174;p64"/>
          <p:cNvSpPr txBox="1">
            <a:spLocks noGrp="1"/>
          </p:cNvSpPr>
          <p:nvPr>
            <p:ph type="body" idx="1"/>
          </p:nvPr>
        </p:nvSpPr>
        <p:spPr>
          <a:xfrm>
            <a:off x="623392" y="1902581"/>
            <a:ext cx="979308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195"/>
              </a:spcBef>
              <a:spcAft>
                <a:spcPts val="0"/>
              </a:spcAft>
              <a:buClr>
                <a:srgbClr val="C00000"/>
              </a:buClr>
              <a:buSzPts val="2000"/>
              <a:buFont typeface="Arial"/>
              <a:buChar char="»"/>
              <a:defRPr/>
            </a:lvl1pPr>
            <a:lvl2pPr marL="914400" lvl="1" indent="-342900" algn="l">
              <a:lnSpc>
                <a:spcPct val="90000"/>
              </a:lnSpc>
              <a:spcBef>
                <a:spcPts val="199"/>
              </a:spcBef>
              <a:spcAft>
                <a:spcPts val="0"/>
              </a:spcAft>
              <a:buSzPts val="1800"/>
              <a:buChar char="◦"/>
              <a:defRPr/>
            </a:lvl2pPr>
            <a:lvl3pPr marL="1371600" lvl="2" indent="-317500" algn="l">
              <a:lnSpc>
                <a:spcPct val="90000"/>
              </a:lnSpc>
              <a:spcBef>
                <a:spcPts val="398"/>
              </a:spcBef>
              <a:spcAft>
                <a:spcPts val="0"/>
              </a:spcAft>
              <a:buSzPts val="1400"/>
              <a:buChar char="◦"/>
              <a:defRPr/>
            </a:lvl3pPr>
            <a:lvl4pPr marL="1828800" lvl="3" indent="-317500" algn="l">
              <a:lnSpc>
                <a:spcPct val="90000"/>
              </a:lnSpc>
              <a:spcBef>
                <a:spcPts val="398"/>
              </a:spcBef>
              <a:spcAft>
                <a:spcPts val="0"/>
              </a:spcAft>
              <a:buSzPts val="1400"/>
              <a:buChar char="◦"/>
              <a:defRPr/>
            </a:lvl4pPr>
            <a:lvl5pPr marL="2286000" lvl="4" indent="-317500" algn="l">
              <a:lnSpc>
                <a:spcPct val="90000"/>
              </a:lnSpc>
              <a:spcBef>
                <a:spcPts val="398"/>
              </a:spcBef>
              <a:spcAft>
                <a:spcPts val="0"/>
              </a:spcAft>
              <a:buSzPts val="1400"/>
              <a:buChar char="◦"/>
              <a:defRPr/>
            </a:lvl5pPr>
            <a:lvl6pPr marL="2743200" lvl="5" indent="-317500" algn="l">
              <a:lnSpc>
                <a:spcPct val="90000"/>
              </a:lnSpc>
              <a:spcBef>
                <a:spcPts val="398"/>
              </a:spcBef>
              <a:spcAft>
                <a:spcPts val="0"/>
              </a:spcAft>
              <a:buSzPts val="1400"/>
              <a:buChar char="◦"/>
              <a:defRPr/>
            </a:lvl6pPr>
            <a:lvl7pPr marL="3200400" lvl="6" indent="-317500" algn="l">
              <a:lnSpc>
                <a:spcPct val="90000"/>
              </a:lnSpc>
              <a:spcBef>
                <a:spcPts val="398"/>
              </a:spcBef>
              <a:spcAft>
                <a:spcPts val="0"/>
              </a:spcAft>
              <a:buSzPts val="1400"/>
              <a:buChar char="◦"/>
              <a:defRPr/>
            </a:lvl7pPr>
            <a:lvl8pPr marL="3657600" lvl="7" indent="-317500" algn="l">
              <a:lnSpc>
                <a:spcPct val="90000"/>
              </a:lnSpc>
              <a:spcBef>
                <a:spcPts val="398"/>
              </a:spcBef>
              <a:spcAft>
                <a:spcPts val="0"/>
              </a:spcAft>
              <a:buSzPts val="1400"/>
              <a:buChar char="◦"/>
              <a:defRPr/>
            </a:lvl8pPr>
            <a:lvl9pPr marL="4114800" lvl="8" indent="-317500" algn="l">
              <a:lnSpc>
                <a:spcPct val="90000"/>
              </a:lnSpc>
              <a:spcBef>
                <a:spcPts val="398"/>
              </a:spcBef>
              <a:spcAft>
                <a:spcPts val="398"/>
              </a:spcAft>
              <a:buSzPts val="1400"/>
              <a:buChar char="◦"/>
              <a:defRPr/>
            </a:lvl9pPr>
          </a:lstStyle>
          <a:p>
            <a:endParaRPr/>
          </a:p>
        </p:txBody>
      </p:sp>
      <p:cxnSp>
        <p:nvCxnSpPr>
          <p:cNvPr id="175" name="Google Shape;175;p64"/>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
        <p:nvSpPr>
          <p:cNvPr id="176" name="Google Shape;176;p64"/>
          <p:cNvSpPr txBox="1">
            <a:spLocks noGrp="1"/>
          </p:cNvSpPr>
          <p:nvPr>
            <p:ph type="dt" idx="10"/>
          </p:nvPr>
        </p:nvSpPr>
        <p:spPr>
          <a:xfrm>
            <a:off x="2567609" y="6543225"/>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177" name="Google Shape;177;p64"/>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8" name="Google Shape;178;p64"/>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cxnSp>
        <p:nvCxnSpPr>
          <p:cNvPr id="179" name="Google Shape;179;p64"/>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Imagen con título" type="picTx">
  <p:cSld name="PICTURE_WITH_CAPTION_TEXT">
    <p:spTree>
      <p:nvGrpSpPr>
        <p:cNvPr id="1" name="Shape 23"/>
        <p:cNvGrpSpPr/>
        <p:nvPr/>
      </p:nvGrpSpPr>
      <p:grpSpPr>
        <a:xfrm>
          <a:off x="0" y="0"/>
          <a:ext cx="0" cy="0"/>
          <a:chOff x="0" y="0"/>
          <a:chExt cx="0" cy="0"/>
        </a:xfrm>
      </p:grpSpPr>
      <p:sp>
        <p:nvSpPr>
          <p:cNvPr id="24" name="Google Shape;24;p5"/>
          <p:cNvSpPr/>
          <p:nvPr/>
        </p:nvSpPr>
        <p:spPr>
          <a:xfrm>
            <a:off x="1" y="4953000"/>
            <a:ext cx="12188825" cy="1905000"/>
          </a:xfrm>
          <a:prstGeom prst="rect">
            <a:avLst/>
          </a:prstGeom>
          <a:solidFill>
            <a:schemeClr val="accent2"/>
          </a:solidFill>
          <a:ln>
            <a:noFill/>
          </a:ln>
        </p:spPr>
        <p:txBody>
          <a:bodyPr spcFirstLastPara="1" wrap="square" lIns="91050" tIns="91050" rIns="91050" bIns="9105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94" b="0" i="0" u="none" strike="noStrike" cap="none">
              <a:solidFill>
                <a:srgbClr val="000000"/>
              </a:solidFill>
              <a:latin typeface="Arial"/>
              <a:ea typeface="Arial"/>
              <a:cs typeface="Arial"/>
              <a:sym typeface="Arial"/>
            </a:endParaRPr>
          </a:p>
        </p:txBody>
      </p:sp>
      <p:sp>
        <p:nvSpPr>
          <p:cNvPr id="25" name="Google Shape;25;p5"/>
          <p:cNvSpPr/>
          <p:nvPr/>
        </p:nvSpPr>
        <p:spPr>
          <a:xfrm>
            <a:off x="16" y="4915076"/>
            <a:ext cx="12188825" cy="64008"/>
          </a:xfrm>
          <a:prstGeom prst="rect">
            <a:avLst/>
          </a:prstGeom>
          <a:solidFill>
            <a:schemeClr val="accent1"/>
          </a:solidFill>
          <a:ln>
            <a:noFill/>
          </a:ln>
        </p:spPr>
        <p:txBody>
          <a:bodyPr spcFirstLastPara="1" wrap="square" lIns="91050" tIns="91050" rIns="91050" bIns="9105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94" b="0" i="0" u="none" strike="noStrike" cap="none">
              <a:solidFill>
                <a:srgbClr val="000000"/>
              </a:solidFill>
              <a:latin typeface="Arial"/>
              <a:ea typeface="Arial"/>
              <a:cs typeface="Arial"/>
              <a:sym typeface="Arial"/>
            </a:endParaRPr>
          </a:p>
        </p:txBody>
      </p:sp>
      <p:sp>
        <p:nvSpPr>
          <p:cNvPr id="26" name="Google Shape;26;p5"/>
          <p:cNvSpPr txBox="1">
            <a:spLocks noGrp="1"/>
          </p:cNvSpPr>
          <p:nvPr>
            <p:ph type="title"/>
          </p:nvPr>
        </p:nvSpPr>
        <p:spPr>
          <a:xfrm>
            <a:off x="1097281" y="5074920"/>
            <a:ext cx="10113645" cy="822960"/>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600"/>
              <a:buFont typeface="Calibri"/>
              <a:buNone/>
              <a:defRPr sz="3586" b="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5"/>
          <p:cNvSpPr>
            <a:spLocks noGrp="1"/>
          </p:cNvSpPr>
          <p:nvPr>
            <p:ph type="pic" idx="2"/>
          </p:nvPr>
        </p:nvSpPr>
        <p:spPr>
          <a:xfrm>
            <a:off x="16" y="0"/>
            <a:ext cx="12191985" cy="4915076"/>
          </a:xfrm>
          <a:prstGeom prst="rect">
            <a:avLst/>
          </a:prstGeom>
          <a:solidFill>
            <a:srgbClr val="C6D1DD"/>
          </a:solidFill>
          <a:ln>
            <a:noFill/>
          </a:ln>
        </p:spPr>
      </p:sp>
      <p:sp>
        <p:nvSpPr>
          <p:cNvPr id="28" name="Google Shape;28;p5"/>
          <p:cNvSpPr txBox="1">
            <a:spLocks noGrp="1"/>
          </p:cNvSpPr>
          <p:nvPr>
            <p:ph type="body" idx="1"/>
          </p:nvPr>
        </p:nvSpPr>
        <p:spPr>
          <a:xfrm>
            <a:off x="1097280" y="5907024"/>
            <a:ext cx="10113264" cy="594360"/>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500"/>
              <a:buNone/>
              <a:defRPr sz="1494">
                <a:solidFill>
                  <a:srgbClr val="FFFFFF"/>
                </a:solidFill>
              </a:defRPr>
            </a:lvl1pPr>
            <a:lvl2pPr marL="914400" lvl="1" indent="-228600" algn="l">
              <a:lnSpc>
                <a:spcPct val="90000"/>
              </a:lnSpc>
              <a:spcBef>
                <a:spcPts val="598"/>
              </a:spcBef>
              <a:spcAft>
                <a:spcPts val="0"/>
              </a:spcAft>
              <a:buSzPts val="1200"/>
              <a:buNone/>
              <a:defRPr sz="1195"/>
            </a:lvl2pPr>
            <a:lvl3pPr marL="1371600" lvl="2" indent="-228600" algn="l">
              <a:lnSpc>
                <a:spcPct val="90000"/>
              </a:lnSpc>
              <a:spcBef>
                <a:spcPts val="398"/>
              </a:spcBef>
              <a:spcAft>
                <a:spcPts val="0"/>
              </a:spcAft>
              <a:buSzPts val="1000"/>
              <a:buNone/>
              <a:defRPr sz="996"/>
            </a:lvl3pPr>
            <a:lvl4pPr marL="1828800" lvl="3" indent="-228600" algn="l">
              <a:lnSpc>
                <a:spcPct val="90000"/>
              </a:lnSpc>
              <a:spcBef>
                <a:spcPts val="398"/>
              </a:spcBef>
              <a:spcAft>
                <a:spcPts val="0"/>
              </a:spcAft>
              <a:buSzPts val="900"/>
              <a:buNone/>
              <a:defRPr sz="896"/>
            </a:lvl4pPr>
            <a:lvl5pPr marL="2286000" lvl="4" indent="-228600" algn="l">
              <a:lnSpc>
                <a:spcPct val="90000"/>
              </a:lnSpc>
              <a:spcBef>
                <a:spcPts val="398"/>
              </a:spcBef>
              <a:spcAft>
                <a:spcPts val="0"/>
              </a:spcAft>
              <a:buSzPts val="900"/>
              <a:buNone/>
              <a:defRPr sz="896"/>
            </a:lvl5pPr>
            <a:lvl6pPr marL="2743200" lvl="5" indent="-228600" algn="l">
              <a:lnSpc>
                <a:spcPct val="90000"/>
              </a:lnSpc>
              <a:spcBef>
                <a:spcPts val="398"/>
              </a:spcBef>
              <a:spcAft>
                <a:spcPts val="0"/>
              </a:spcAft>
              <a:buSzPts val="900"/>
              <a:buNone/>
              <a:defRPr sz="896"/>
            </a:lvl6pPr>
            <a:lvl7pPr marL="3200400" lvl="6" indent="-228600" algn="l">
              <a:lnSpc>
                <a:spcPct val="90000"/>
              </a:lnSpc>
              <a:spcBef>
                <a:spcPts val="398"/>
              </a:spcBef>
              <a:spcAft>
                <a:spcPts val="0"/>
              </a:spcAft>
              <a:buSzPts val="900"/>
              <a:buNone/>
              <a:defRPr sz="896"/>
            </a:lvl7pPr>
            <a:lvl8pPr marL="3657600" lvl="7" indent="-228600" algn="l">
              <a:lnSpc>
                <a:spcPct val="90000"/>
              </a:lnSpc>
              <a:spcBef>
                <a:spcPts val="398"/>
              </a:spcBef>
              <a:spcAft>
                <a:spcPts val="0"/>
              </a:spcAft>
              <a:buSzPts val="900"/>
              <a:buNone/>
              <a:defRPr sz="896"/>
            </a:lvl8pPr>
            <a:lvl9pPr marL="4114800" lvl="8" indent="-228600" algn="l">
              <a:lnSpc>
                <a:spcPct val="90000"/>
              </a:lnSpc>
              <a:spcBef>
                <a:spcPts val="398"/>
              </a:spcBef>
              <a:spcAft>
                <a:spcPts val="398"/>
              </a:spcAft>
              <a:buSzPts val="900"/>
              <a:buNone/>
              <a:defRPr sz="896"/>
            </a:lvl9pPr>
          </a:lstStyle>
          <a:p>
            <a:endParaRPr/>
          </a:p>
        </p:txBody>
      </p:sp>
      <p:sp>
        <p:nvSpPr>
          <p:cNvPr id="29" name="Google Shape;29;p5"/>
          <p:cNvSpPr txBox="1">
            <a:spLocks noGrp="1"/>
          </p:cNvSpPr>
          <p:nvPr>
            <p:ph type="dt" idx="10"/>
          </p:nvPr>
        </p:nvSpPr>
        <p:spPr>
          <a:xfrm>
            <a:off x="1097281" y="6459787"/>
            <a:ext cx="2472271"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30" name="Google Shape;30;p5"/>
          <p:cNvSpPr txBox="1">
            <a:spLocks noGrp="1"/>
          </p:cNvSpPr>
          <p:nvPr>
            <p:ph type="ftr" idx="11"/>
          </p:nvPr>
        </p:nvSpPr>
        <p:spPr>
          <a:xfrm>
            <a:off x="3686185" y="6459787"/>
            <a:ext cx="4822804"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 name="Google Shape;31;p5"/>
          <p:cNvSpPr txBox="1">
            <a:spLocks noGrp="1"/>
          </p:cNvSpPr>
          <p:nvPr>
            <p:ph type="sldNum" idx="12"/>
          </p:nvPr>
        </p:nvSpPr>
        <p:spPr>
          <a:xfrm>
            <a:off x="9900459" y="6459787"/>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0_Normal con fuente ">
  <p:cSld name="10_Normal con fuente ">
    <p:bg>
      <p:bgPr>
        <a:solidFill>
          <a:schemeClr val="lt1"/>
        </a:solidFill>
        <a:effectLst/>
      </p:bgPr>
    </p:bg>
    <p:spTree>
      <p:nvGrpSpPr>
        <p:cNvPr id="1" name="Shape 180"/>
        <p:cNvGrpSpPr/>
        <p:nvPr/>
      </p:nvGrpSpPr>
      <p:grpSpPr>
        <a:xfrm>
          <a:off x="0" y="0"/>
          <a:ext cx="0" cy="0"/>
          <a:chOff x="0" y="0"/>
          <a:chExt cx="0" cy="0"/>
        </a:xfrm>
      </p:grpSpPr>
      <p:sp>
        <p:nvSpPr>
          <p:cNvPr id="181" name="Google Shape;181;p65"/>
          <p:cNvSpPr txBox="1">
            <a:spLocks noGrp="1"/>
          </p:cNvSpPr>
          <p:nvPr>
            <p:ph type="title"/>
          </p:nvPr>
        </p:nvSpPr>
        <p:spPr>
          <a:xfrm>
            <a:off x="623395" y="643372"/>
            <a:ext cx="10772775"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 name="Google Shape;182;p65"/>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83" name="Google Shape;183;p65"/>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sp>
        <p:nvSpPr>
          <p:cNvPr id="184" name="Google Shape;184;p65"/>
          <p:cNvSpPr txBox="1">
            <a:spLocks noGrp="1"/>
          </p:cNvSpPr>
          <p:nvPr>
            <p:ph type="body" idx="1"/>
          </p:nvPr>
        </p:nvSpPr>
        <p:spPr>
          <a:xfrm>
            <a:off x="623392" y="1902581"/>
            <a:ext cx="979308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195"/>
              </a:spcBef>
              <a:spcAft>
                <a:spcPts val="0"/>
              </a:spcAft>
              <a:buClr>
                <a:srgbClr val="C00000"/>
              </a:buClr>
              <a:buSzPts val="2000"/>
              <a:buFont typeface="Arial"/>
              <a:buChar char="»"/>
              <a:defRPr/>
            </a:lvl1pPr>
            <a:lvl2pPr marL="914400" lvl="1" indent="-342900" algn="l">
              <a:lnSpc>
                <a:spcPct val="90000"/>
              </a:lnSpc>
              <a:spcBef>
                <a:spcPts val="199"/>
              </a:spcBef>
              <a:spcAft>
                <a:spcPts val="0"/>
              </a:spcAft>
              <a:buSzPts val="1800"/>
              <a:buChar char="◦"/>
              <a:defRPr/>
            </a:lvl2pPr>
            <a:lvl3pPr marL="1371600" lvl="2" indent="-317500" algn="l">
              <a:lnSpc>
                <a:spcPct val="90000"/>
              </a:lnSpc>
              <a:spcBef>
                <a:spcPts val="398"/>
              </a:spcBef>
              <a:spcAft>
                <a:spcPts val="0"/>
              </a:spcAft>
              <a:buSzPts val="1400"/>
              <a:buChar char="◦"/>
              <a:defRPr/>
            </a:lvl3pPr>
            <a:lvl4pPr marL="1828800" lvl="3" indent="-317500" algn="l">
              <a:lnSpc>
                <a:spcPct val="90000"/>
              </a:lnSpc>
              <a:spcBef>
                <a:spcPts val="398"/>
              </a:spcBef>
              <a:spcAft>
                <a:spcPts val="0"/>
              </a:spcAft>
              <a:buSzPts val="1400"/>
              <a:buChar char="◦"/>
              <a:defRPr/>
            </a:lvl4pPr>
            <a:lvl5pPr marL="2286000" lvl="4" indent="-317500" algn="l">
              <a:lnSpc>
                <a:spcPct val="90000"/>
              </a:lnSpc>
              <a:spcBef>
                <a:spcPts val="398"/>
              </a:spcBef>
              <a:spcAft>
                <a:spcPts val="0"/>
              </a:spcAft>
              <a:buSzPts val="1400"/>
              <a:buChar char="◦"/>
              <a:defRPr/>
            </a:lvl5pPr>
            <a:lvl6pPr marL="2743200" lvl="5" indent="-317500" algn="l">
              <a:lnSpc>
                <a:spcPct val="90000"/>
              </a:lnSpc>
              <a:spcBef>
                <a:spcPts val="398"/>
              </a:spcBef>
              <a:spcAft>
                <a:spcPts val="0"/>
              </a:spcAft>
              <a:buSzPts val="1400"/>
              <a:buChar char="◦"/>
              <a:defRPr/>
            </a:lvl6pPr>
            <a:lvl7pPr marL="3200400" lvl="6" indent="-317500" algn="l">
              <a:lnSpc>
                <a:spcPct val="90000"/>
              </a:lnSpc>
              <a:spcBef>
                <a:spcPts val="398"/>
              </a:spcBef>
              <a:spcAft>
                <a:spcPts val="0"/>
              </a:spcAft>
              <a:buSzPts val="1400"/>
              <a:buChar char="◦"/>
              <a:defRPr/>
            </a:lvl7pPr>
            <a:lvl8pPr marL="3657600" lvl="7" indent="-317500" algn="l">
              <a:lnSpc>
                <a:spcPct val="90000"/>
              </a:lnSpc>
              <a:spcBef>
                <a:spcPts val="398"/>
              </a:spcBef>
              <a:spcAft>
                <a:spcPts val="0"/>
              </a:spcAft>
              <a:buSzPts val="1400"/>
              <a:buChar char="◦"/>
              <a:defRPr/>
            </a:lvl8pPr>
            <a:lvl9pPr marL="4114800" lvl="8" indent="-317500" algn="l">
              <a:lnSpc>
                <a:spcPct val="90000"/>
              </a:lnSpc>
              <a:spcBef>
                <a:spcPts val="398"/>
              </a:spcBef>
              <a:spcAft>
                <a:spcPts val="398"/>
              </a:spcAft>
              <a:buSzPts val="1400"/>
              <a:buChar char="◦"/>
              <a:defRPr/>
            </a:lvl9pPr>
          </a:lstStyle>
          <a:p>
            <a:endParaRPr/>
          </a:p>
        </p:txBody>
      </p:sp>
      <p:cxnSp>
        <p:nvCxnSpPr>
          <p:cNvPr id="185" name="Google Shape;185;p65"/>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
        <p:nvSpPr>
          <p:cNvPr id="186" name="Google Shape;186;p65"/>
          <p:cNvSpPr txBox="1">
            <a:spLocks noGrp="1"/>
          </p:cNvSpPr>
          <p:nvPr>
            <p:ph type="dt" idx="10"/>
          </p:nvPr>
        </p:nvSpPr>
        <p:spPr>
          <a:xfrm>
            <a:off x="2567609" y="6543225"/>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187" name="Google Shape;187;p65"/>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8" name="Google Shape;188;p65"/>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cxnSp>
        <p:nvCxnSpPr>
          <p:cNvPr id="189" name="Google Shape;189;p65"/>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1_Normal con fuente ">
  <p:cSld name="11_Normal con fuente ">
    <p:bg>
      <p:bgPr>
        <a:solidFill>
          <a:schemeClr val="lt1"/>
        </a:solidFill>
        <a:effectLst/>
      </p:bgPr>
    </p:bg>
    <p:spTree>
      <p:nvGrpSpPr>
        <p:cNvPr id="1" name="Shape 190"/>
        <p:cNvGrpSpPr/>
        <p:nvPr/>
      </p:nvGrpSpPr>
      <p:grpSpPr>
        <a:xfrm>
          <a:off x="0" y="0"/>
          <a:ext cx="0" cy="0"/>
          <a:chOff x="0" y="0"/>
          <a:chExt cx="0" cy="0"/>
        </a:xfrm>
      </p:grpSpPr>
      <p:sp>
        <p:nvSpPr>
          <p:cNvPr id="191" name="Google Shape;191;p66"/>
          <p:cNvSpPr txBox="1">
            <a:spLocks noGrp="1"/>
          </p:cNvSpPr>
          <p:nvPr>
            <p:ph type="title"/>
          </p:nvPr>
        </p:nvSpPr>
        <p:spPr>
          <a:xfrm>
            <a:off x="623395" y="643372"/>
            <a:ext cx="10772775"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2" name="Google Shape;192;p66"/>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93" name="Google Shape;193;p66"/>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sp>
        <p:nvSpPr>
          <p:cNvPr id="194" name="Google Shape;194;p66"/>
          <p:cNvSpPr txBox="1">
            <a:spLocks noGrp="1"/>
          </p:cNvSpPr>
          <p:nvPr>
            <p:ph type="body" idx="1"/>
          </p:nvPr>
        </p:nvSpPr>
        <p:spPr>
          <a:xfrm>
            <a:off x="623392" y="1902581"/>
            <a:ext cx="979308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195"/>
              </a:spcBef>
              <a:spcAft>
                <a:spcPts val="0"/>
              </a:spcAft>
              <a:buClr>
                <a:srgbClr val="C00000"/>
              </a:buClr>
              <a:buSzPts val="2000"/>
              <a:buFont typeface="Arial"/>
              <a:buChar char="»"/>
              <a:defRPr/>
            </a:lvl1pPr>
            <a:lvl2pPr marL="914400" lvl="1" indent="-342900" algn="l">
              <a:lnSpc>
                <a:spcPct val="90000"/>
              </a:lnSpc>
              <a:spcBef>
                <a:spcPts val="199"/>
              </a:spcBef>
              <a:spcAft>
                <a:spcPts val="0"/>
              </a:spcAft>
              <a:buSzPts val="1800"/>
              <a:buChar char="◦"/>
              <a:defRPr/>
            </a:lvl2pPr>
            <a:lvl3pPr marL="1371600" lvl="2" indent="-317500" algn="l">
              <a:lnSpc>
                <a:spcPct val="90000"/>
              </a:lnSpc>
              <a:spcBef>
                <a:spcPts val="398"/>
              </a:spcBef>
              <a:spcAft>
                <a:spcPts val="0"/>
              </a:spcAft>
              <a:buSzPts val="1400"/>
              <a:buChar char="◦"/>
              <a:defRPr/>
            </a:lvl3pPr>
            <a:lvl4pPr marL="1828800" lvl="3" indent="-317500" algn="l">
              <a:lnSpc>
                <a:spcPct val="90000"/>
              </a:lnSpc>
              <a:spcBef>
                <a:spcPts val="398"/>
              </a:spcBef>
              <a:spcAft>
                <a:spcPts val="0"/>
              </a:spcAft>
              <a:buSzPts val="1400"/>
              <a:buChar char="◦"/>
              <a:defRPr/>
            </a:lvl4pPr>
            <a:lvl5pPr marL="2286000" lvl="4" indent="-317500" algn="l">
              <a:lnSpc>
                <a:spcPct val="90000"/>
              </a:lnSpc>
              <a:spcBef>
                <a:spcPts val="398"/>
              </a:spcBef>
              <a:spcAft>
                <a:spcPts val="0"/>
              </a:spcAft>
              <a:buSzPts val="1400"/>
              <a:buChar char="◦"/>
              <a:defRPr/>
            </a:lvl5pPr>
            <a:lvl6pPr marL="2743200" lvl="5" indent="-317500" algn="l">
              <a:lnSpc>
                <a:spcPct val="90000"/>
              </a:lnSpc>
              <a:spcBef>
                <a:spcPts val="398"/>
              </a:spcBef>
              <a:spcAft>
                <a:spcPts val="0"/>
              </a:spcAft>
              <a:buSzPts val="1400"/>
              <a:buChar char="◦"/>
              <a:defRPr/>
            </a:lvl6pPr>
            <a:lvl7pPr marL="3200400" lvl="6" indent="-317500" algn="l">
              <a:lnSpc>
                <a:spcPct val="90000"/>
              </a:lnSpc>
              <a:spcBef>
                <a:spcPts val="398"/>
              </a:spcBef>
              <a:spcAft>
                <a:spcPts val="0"/>
              </a:spcAft>
              <a:buSzPts val="1400"/>
              <a:buChar char="◦"/>
              <a:defRPr/>
            </a:lvl7pPr>
            <a:lvl8pPr marL="3657600" lvl="7" indent="-317500" algn="l">
              <a:lnSpc>
                <a:spcPct val="90000"/>
              </a:lnSpc>
              <a:spcBef>
                <a:spcPts val="398"/>
              </a:spcBef>
              <a:spcAft>
                <a:spcPts val="0"/>
              </a:spcAft>
              <a:buSzPts val="1400"/>
              <a:buChar char="◦"/>
              <a:defRPr/>
            </a:lvl8pPr>
            <a:lvl9pPr marL="4114800" lvl="8" indent="-317500" algn="l">
              <a:lnSpc>
                <a:spcPct val="90000"/>
              </a:lnSpc>
              <a:spcBef>
                <a:spcPts val="398"/>
              </a:spcBef>
              <a:spcAft>
                <a:spcPts val="398"/>
              </a:spcAft>
              <a:buSzPts val="1400"/>
              <a:buChar char="◦"/>
              <a:defRPr/>
            </a:lvl9pPr>
          </a:lstStyle>
          <a:p>
            <a:endParaRPr/>
          </a:p>
        </p:txBody>
      </p:sp>
      <p:cxnSp>
        <p:nvCxnSpPr>
          <p:cNvPr id="195" name="Google Shape;195;p66"/>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
        <p:nvSpPr>
          <p:cNvPr id="196" name="Google Shape;196;p66"/>
          <p:cNvSpPr txBox="1">
            <a:spLocks noGrp="1"/>
          </p:cNvSpPr>
          <p:nvPr>
            <p:ph type="dt" idx="10"/>
          </p:nvPr>
        </p:nvSpPr>
        <p:spPr>
          <a:xfrm>
            <a:off x="2567609" y="6543225"/>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197" name="Google Shape;197;p66"/>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8" name="Google Shape;198;p66"/>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cxnSp>
        <p:nvCxnSpPr>
          <p:cNvPr id="199" name="Google Shape;199;p66"/>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5_Normal con fuente ">
  <p:cSld name="15_Normal con fuente ">
    <p:bg>
      <p:bgPr>
        <a:solidFill>
          <a:schemeClr val="lt1"/>
        </a:solidFill>
        <a:effectLst/>
      </p:bgPr>
    </p:bg>
    <p:spTree>
      <p:nvGrpSpPr>
        <p:cNvPr id="1" name="Shape 200"/>
        <p:cNvGrpSpPr/>
        <p:nvPr/>
      </p:nvGrpSpPr>
      <p:grpSpPr>
        <a:xfrm>
          <a:off x="0" y="0"/>
          <a:ext cx="0" cy="0"/>
          <a:chOff x="0" y="0"/>
          <a:chExt cx="0" cy="0"/>
        </a:xfrm>
      </p:grpSpPr>
      <p:sp>
        <p:nvSpPr>
          <p:cNvPr id="201" name="Google Shape;201;p67"/>
          <p:cNvSpPr txBox="1">
            <a:spLocks noGrp="1"/>
          </p:cNvSpPr>
          <p:nvPr>
            <p:ph type="title"/>
          </p:nvPr>
        </p:nvSpPr>
        <p:spPr>
          <a:xfrm>
            <a:off x="623395" y="643372"/>
            <a:ext cx="10772775"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SzPts val="4800"/>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2" name="Google Shape;202;p67"/>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0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203" name="Google Shape;203;p67"/>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sp>
        <p:nvSpPr>
          <p:cNvPr id="204" name="Google Shape;204;p67"/>
          <p:cNvSpPr txBox="1">
            <a:spLocks noGrp="1"/>
          </p:cNvSpPr>
          <p:nvPr>
            <p:ph type="body" idx="1"/>
          </p:nvPr>
        </p:nvSpPr>
        <p:spPr>
          <a:xfrm>
            <a:off x="623392" y="1902581"/>
            <a:ext cx="9793088" cy="4478753"/>
          </a:xfrm>
          <a:prstGeom prst="rect">
            <a:avLst/>
          </a:prstGeom>
          <a:noFill/>
          <a:ln>
            <a:noFill/>
          </a:ln>
        </p:spPr>
        <p:txBody>
          <a:bodyPr spcFirstLastPara="1" wrap="square" lIns="0" tIns="45700" rIns="0" bIns="45700" anchor="t" anchorCtr="0">
            <a:normAutofit/>
          </a:bodyPr>
          <a:lstStyle>
            <a:lvl1pPr marL="457200" lvl="0" indent="-355600" algn="l">
              <a:lnSpc>
                <a:spcPct val="90000"/>
              </a:lnSpc>
              <a:spcBef>
                <a:spcPts val="1195"/>
              </a:spcBef>
              <a:spcAft>
                <a:spcPts val="0"/>
              </a:spcAft>
              <a:buClr>
                <a:srgbClr val="C00000"/>
              </a:buClr>
              <a:buSzPts val="2000"/>
              <a:buFont typeface="Arial"/>
              <a:buChar char="»"/>
              <a:defRPr/>
            </a:lvl1pPr>
            <a:lvl2pPr marL="914400" lvl="1" indent="-342900" algn="l">
              <a:lnSpc>
                <a:spcPct val="90000"/>
              </a:lnSpc>
              <a:spcBef>
                <a:spcPts val="199"/>
              </a:spcBef>
              <a:spcAft>
                <a:spcPts val="0"/>
              </a:spcAft>
              <a:buSzPts val="1800"/>
              <a:buChar char="◦"/>
              <a:defRPr/>
            </a:lvl2pPr>
            <a:lvl3pPr marL="1371600" lvl="2" indent="-317500" algn="l">
              <a:lnSpc>
                <a:spcPct val="90000"/>
              </a:lnSpc>
              <a:spcBef>
                <a:spcPts val="398"/>
              </a:spcBef>
              <a:spcAft>
                <a:spcPts val="0"/>
              </a:spcAft>
              <a:buSzPts val="1400"/>
              <a:buChar char="◦"/>
              <a:defRPr/>
            </a:lvl3pPr>
            <a:lvl4pPr marL="1828800" lvl="3" indent="-317500" algn="l">
              <a:lnSpc>
                <a:spcPct val="90000"/>
              </a:lnSpc>
              <a:spcBef>
                <a:spcPts val="398"/>
              </a:spcBef>
              <a:spcAft>
                <a:spcPts val="0"/>
              </a:spcAft>
              <a:buSzPts val="1400"/>
              <a:buChar char="◦"/>
              <a:defRPr/>
            </a:lvl4pPr>
            <a:lvl5pPr marL="2286000" lvl="4" indent="-317500" algn="l">
              <a:lnSpc>
                <a:spcPct val="90000"/>
              </a:lnSpc>
              <a:spcBef>
                <a:spcPts val="398"/>
              </a:spcBef>
              <a:spcAft>
                <a:spcPts val="0"/>
              </a:spcAft>
              <a:buSzPts val="1400"/>
              <a:buChar char="◦"/>
              <a:defRPr/>
            </a:lvl5pPr>
            <a:lvl6pPr marL="2743200" lvl="5" indent="-317500" algn="l">
              <a:lnSpc>
                <a:spcPct val="90000"/>
              </a:lnSpc>
              <a:spcBef>
                <a:spcPts val="398"/>
              </a:spcBef>
              <a:spcAft>
                <a:spcPts val="0"/>
              </a:spcAft>
              <a:buSzPts val="1400"/>
              <a:buChar char="◦"/>
              <a:defRPr/>
            </a:lvl6pPr>
            <a:lvl7pPr marL="3200400" lvl="6" indent="-317500" algn="l">
              <a:lnSpc>
                <a:spcPct val="90000"/>
              </a:lnSpc>
              <a:spcBef>
                <a:spcPts val="398"/>
              </a:spcBef>
              <a:spcAft>
                <a:spcPts val="0"/>
              </a:spcAft>
              <a:buSzPts val="1400"/>
              <a:buChar char="◦"/>
              <a:defRPr/>
            </a:lvl7pPr>
            <a:lvl8pPr marL="3657600" lvl="7" indent="-317500" algn="l">
              <a:lnSpc>
                <a:spcPct val="90000"/>
              </a:lnSpc>
              <a:spcBef>
                <a:spcPts val="398"/>
              </a:spcBef>
              <a:spcAft>
                <a:spcPts val="0"/>
              </a:spcAft>
              <a:buSzPts val="1400"/>
              <a:buChar char="◦"/>
              <a:defRPr/>
            </a:lvl8pPr>
            <a:lvl9pPr marL="4114800" lvl="8" indent="-317500" algn="l">
              <a:lnSpc>
                <a:spcPct val="90000"/>
              </a:lnSpc>
              <a:spcBef>
                <a:spcPts val="398"/>
              </a:spcBef>
              <a:spcAft>
                <a:spcPts val="398"/>
              </a:spcAft>
              <a:buSzPts val="1400"/>
              <a:buChar char="◦"/>
              <a:defRPr/>
            </a:lvl9pPr>
          </a:lstStyle>
          <a:p>
            <a:endParaRPr/>
          </a:p>
        </p:txBody>
      </p:sp>
      <p:cxnSp>
        <p:nvCxnSpPr>
          <p:cNvPr id="205" name="Google Shape;205;p67"/>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
        <p:nvSpPr>
          <p:cNvPr id="206" name="Google Shape;206;p67"/>
          <p:cNvSpPr txBox="1">
            <a:spLocks noGrp="1"/>
          </p:cNvSpPr>
          <p:nvPr>
            <p:ph type="dt" idx="10"/>
          </p:nvPr>
        </p:nvSpPr>
        <p:spPr>
          <a:xfrm>
            <a:off x="2567609" y="6543225"/>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207" name="Google Shape;207;p67"/>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8" name="Google Shape;208;p67"/>
          <p:cNvSpPr txBox="1"/>
          <p:nvPr/>
        </p:nvSpPr>
        <p:spPr>
          <a:xfrm>
            <a:off x="5176317" y="6484431"/>
            <a:ext cx="662361" cy="219291"/>
          </a:xfrm>
          <a:prstGeom prst="rect">
            <a:avLst/>
          </a:prstGeom>
          <a:noFill/>
          <a:ln>
            <a:noFill/>
          </a:ln>
        </p:spPr>
        <p:txBody>
          <a:bodyPr spcFirstLastPara="1" wrap="square" lIns="91050" tIns="45500" rIns="91050" bIns="45500"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Arial"/>
                <a:ea typeface="Arial"/>
                <a:cs typeface="Arial"/>
                <a:sym typeface="Arial"/>
              </a:rPr>
              <a:t>Fuente:</a:t>
            </a:r>
            <a:endParaRPr sz="822" b="0" i="0" u="none" strike="noStrike" cap="none">
              <a:solidFill>
                <a:schemeClr val="dk2"/>
              </a:solidFill>
              <a:latin typeface="Arial"/>
              <a:ea typeface="Arial"/>
              <a:cs typeface="Arial"/>
              <a:sym typeface="Arial"/>
            </a:endParaRPr>
          </a:p>
        </p:txBody>
      </p:sp>
      <p:cxnSp>
        <p:nvCxnSpPr>
          <p:cNvPr id="209" name="Google Shape;209;p67"/>
          <p:cNvCxnSpPr/>
          <p:nvPr/>
        </p:nvCxnSpPr>
        <p:spPr>
          <a:xfrm>
            <a:off x="623396" y="1772816"/>
            <a:ext cx="10772775" cy="0"/>
          </a:xfrm>
          <a:prstGeom prst="straightConnector1">
            <a:avLst/>
          </a:prstGeom>
          <a:noFill/>
          <a:ln w="9525" cap="flat" cmpd="sng">
            <a:solidFill>
              <a:srgbClr val="517178"/>
            </a:solidFill>
            <a:prstDash val="solid"/>
            <a:round/>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ormal con fuente ">
  <p:cSld name="Normal con fuente ">
    <p:spTree>
      <p:nvGrpSpPr>
        <p:cNvPr id="1" name="Shape 79"/>
        <p:cNvGrpSpPr/>
        <p:nvPr/>
      </p:nvGrpSpPr>
      <p:grpSpPr>
        <a:xfrm>
          <a:off x="0" y="0"/>
          <a:ext cx="0" cy="0"/>
          <a:chOff x="0" y="0"/>
          <a:chExt cx="0" cy="0"/>
        </a:xfrm>
      </p:grpSpPr>
      <p:sp>
        <p:nvSpPr>
          <p:cNvPr id="80" name="Google Shape;80;p37"/>
          <p:cNvSpPr txBox="1">
            <a:spLocks noGrp="1"/>
          </p:cNvSpPr>
          <p:nvPr>
            <p:ph type="title"/>
          </p:nvPr>
        </p:nvSpPr>
        <p:spPr>
          <a:xfrm>
            <a:off x="645393" y="116632"/>
            <a:ext cx="10772775" cy="1129444"/>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3000"/>
              <a:buFont typeface="Calibri"/>
              <a:buNone/>
              <a:defRPr sz="2988"/>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37"/>
          <p:cNvSpPr txBox="1">
            <a:spLocks noGrp="1"/>
          </p:cNvSpPr>
          <p:nvPr>
            <p:ph type="sldNum" idx="12"/>
          </p:nvPr>
        </p:nvSpPr>
        <p:spPr>
          <a:xfrm>
            <a:off x="9249399" y="2852616"/>
            <a:ext cx="2926080" cy="104857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9pPr>
          </a:lstStyle>
          <a:p>
            <a:fld id="{00000000-1234-1234-1234-123412341234}" type="slidenum">
              <a:rPr lang="es-ES" smtClean="0"/>
              <a:pPr/>
              <a:t>‹Nº›</a:t>
            </a:fld>
            <a:endParaRPr lang="es-ES"/>
          </a:p>
        </p:txBody>
      </p:sp>
      <p:sp>
        <p:nvSpPr>
          <p:cNvPr id="82" name="Google Shape;82;p37"/>
          <p:cNvSpPr txBox="1"/>
          <p:nvPr/>
        </p:nvSpPr>
        <p:spPr>
          <a:xfrm>
            <a:off x="5176317" y="6484431"/>
            <a:ext cx="662361" cy="219291"/>
          </a:xfrm>
          <a:prstGeom prst="rect">
            <a:avLst/>
          </a:prstGeom>
          <a:noFill/>
          <a:ln>
            <a:noFill/>
          </a:ln>
        </p:spPr>
        <p:txBody>
          <a:bodyPr spcFirstLastPara="1" wrap="square" lIns="91057" tIns="45516" rIns="91057" bIns="45516"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Calibri"/>
                <a:ea typeface="Calibri"/>
                <a:cs typeface="Calibri"/>
                <a:sym typeface="Calibri"/>
              </a:rPr>
              <a:t>Fuente:</a:t>
            </a:r>
            <a:endParaRPr sz="822" b="0" i="0" u="none" strike="noStrike" cap="none">
              <a:solidFill>
                <a:schemeClr val="lt2"/>
              </a:solidFill>
              <a:latin typeface="Calibri"/>
              <a:ea typeface="Calibri"/>
              <a:cs typeface="Calibri"/>
              <a:sym typeface="Calibri"/>
            </a:endParaRPr>
          </a:p>
        </p:txBody>
      </p:sp>
      <p:sp>
        <p:nvSpPr>
          <p:cNvPr id="83" name="Google Shape;83;p37"/>
          <p:cNvSpPr txBox="1">
            <a:spLocks noGrp="1"/>
          </p:cNvSpPr>
          <p:nvPr>
            <p:ph type="body" idx="1"/>
          </p:nvPr>
        </p:nvSpPr>
        <p:spPr>
          <a:xfrm>
            <a:off x="788830" y="2924945"/>
            <a:ext cx="9793088" cy="4478753"/>
          </a:xfrm>
          <a:prstGeom prst="rect">
            <a:avLst/>
          </a:prstGeom>
          <a:noFill/>
          <a:ln>
            <a:noFill/>
          </a:ln>
        </p:spPr>
        <p:txBody>
          <a:bodyPr spcFirstLastPara="1" wrap="square" lIns="0" tIns="45700" rIns="0" bIns="45700" anchor="t" anchorCtr="0">
            <a:normAutofit/>
          </a:bodyPr>
          <a:lstStyle>
            <a:lvl1pPr marL="455371" lvl="0" indent="-354178" algn="l">
              <a:lnSpc>
                <a:spcPct val="90000"/>
              </a:lnSpc>
              <a:spcBef>
                <a:spcPts val="1195"/>
              </a:spcBef>
              <a:spcAft>
                <a:spcPts val="0"/>
              </a:spcAft>
              <a:buClr>
                <a:srgbClr val="C00000"/>
              </a:buClr>
              <a:buSzPts val="2000"/>
              <a:buFont typeface="Arial"/>
              <a:buChar char="»"/>
              <a:defRPr/>
            </a:lvl1pPr>
            <a:lvl2pPr marL="910742" lvl="1" indent="-341528" algn="l">
              <a:lnSpc>
                <a:spcPct val="90000"/>
              </a:lnSpc>
              <a:spcBef>
                <a:spcPts val="199"/>
              </a:spcBef>
              <a:spcAft>
                <a:spcPts val="0"/>
              </a:spcAft>
              <a:buSzPts val="1800"/>
              <a:buChar char="◦"/>
              <a:defRPr/>
            </a:lvl2pPr>
            <a:lvl3pPr marL="1366114" lvl="2" indent="-316230" algn="l">
              <a:lnSpc>
                <a:spcPct val="90000"/>
              </a:lnSpc>
              <a:spcBef>
                <a:spcPts val="398"/>
              </a:spcBef>
              <a:spcAft>
                <a:spcPts val="0"/>
              </a:spcAft>
              <a:buSzPts val="1400"/>
              <a:buChar char="◦"/>
              <a:defRPr/>
            </a:lvl3pPr>
            <a:lvl4pPr marL="1821485" lvl="3" indent="-316230" algn="l">
              <a:lnSpc>
                <a:spcPct val="90000"/>
              </a:lnSpc>
              <a:spcBef>
                <a:spcPts val="398"/>
              </a:spcBef>
              <a:spcAft>
                <a:spcPts val="0"/>
              </a:spcAft>
              <a:buSzPts val="1400"/>
              <a:buChar char="◦"/>
              <a:defRPr/>
            </a:lvl4pPr>
            <a:lvl5pPr marL="2276856" lvl="4" indent="-316230" algn="l">
              <a:lnSpc>
                <a:spcPct val="90000"/>
              </a:lnSpc>
              <a:spcBef>
                <a:spcPts val="398"/>
              </a:spcBef>
              <a:spcAft>
                <a:spcPts val="0"/>
              </a:spcAft>
              <a:buSzPts val="1400"/>
              <a:buChar char="◦"/>
              <a:defRPr/>
            </a:lvl5pPr>
            <a:lvl6pPr marL="2732227" lvl="5" indent="-341528" algn="l">
              <a:lnSpc>
                <a:spcPct val="90000"/>
              </a:lnSpc>
              <a:spcBef>
                <a:spcPts val="398"/>
              </a:spcBef>
              <a:spcAft>
                <a:spcPts val="0"/>
              </a:spcAft>
              <a:buSzPts val="1800"/>
              <a:buChar char="◦"/>
              <a:defRPr/>
            </a:lvl6pPr>
            <a:lvl7pPr marL="3187598" lvl="6" indent="-341528" algn="l">
              <a:lnSpc>
                <a:spcPct val="90000"/>
              </a:lnSpc>
              <a:spcBef>
                <a:spcPts val="398"/>
              </a:spcBef>
              <a:spcAft>
                <a:spcPts val="0"/>
              </a:spcAft>
              <a:buSzPts val="1800"/>
              <a:buChar char="◦"/>
              <a:defRPr/>
            </a:lvl7pPr>
            <a:lvl8pPr marL="3642970" lvl="7" indent="-341528" algn="l">
              <a:lnSpc>
                <a:spcPct val="90000"/>
              </a:lnSpc>
              <a:spcBef>
                <a:spcPts val="398"/>
              </a:spcBef>
              <a:spcAft>
                <a:spcPts val="0"/>
              </a:spcAft>
              <a:buSzPts val="1800"/>
              <a:buChar char="◦"/>
              <a:defRPr/>
            </a:lvl8pPr>
            <a:lvl9pPr marL="4098341" lvl="8" indent="-341528" algn="l">
              <a:lnSpc>
                <a:spcPct val="90000"/>
              </a:lnSpc>
              <a:spcBef>
                <a:spcPts val="398"/>
              </a:spcBef>
              <a:spcAft>
                <a:spcPts val="398"/>
              </a:spcAft>
              <a:buSzPts val="1800"/>
              <a:buChar char="◦"/>
              <a:defRPr/>
            </a:lvl9pPr>
          </a:lstStyle>
          <a:p>
            <a:endParaRPr/>
          </a:p>
        </p:txBody>
      </p:sp>
      <p:sp>
        <p:nvSpPr>
          <p:cNvPr id="84" name="Google Shape;84;p37"/>
          <p:cNvSpPr txBox="1">
            <a:spLocks noGrp="1"/>
          </p:cNvSpPr>
          <p:nvPr>
            <p:ph type="dt" idx="10"/>
          </p:nvPr>
        </p:nvSpPr>
        <p:spPr>
          <a:xfrm>
            <a:off x="2567609" y="6543225"/>
            <a:ext cx="825989" cy="2560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46" b="0" i="0" u="none" strike="noStrike" cap="none">
                <a:solidFill>
                  <a:srgbClr val="BFBFB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85" name="Google Shape;85;p37"/>
          <p:cNvSpPr txBox="1">
            <a:spLocks noGrp="1"/>
          </p:cNvSpPr>
          <p:nvPr>
            <p:ph type="ftr" idx="11"/>
          </p:nvPr>
        </p:nvSpPr>
        <p:spPr>
          <a:xfrm>
            <a:off x="168982" y="6554697"/>
            <a:ext cx="2154900" cy="213016"/>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1046">
                <a:solidFill>
                  <a:srgbClr val="BFBFB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7"/>
          <p:cNvSpPr txBox="1"/>
          <p:nvPr/>
        </p:nvSpPr>
        <p:spPr>
          <a:xfrm>
            <a:off x="5176317" y="6484431"/>
            <a:ext cx="662361" cy="219291"/>
          </a:xfrm>
          <a:prstGeom prst="rect">
            <a:avLst/>
          </a:prstGeom>
          <a:noFill/>
          <a:ln>
            <a:noFill/>
          </a:ln>
        </p:spPr>
        <p:txBody>
          <a:bodyPr spcFirstLastPara="1" wrap="square" lIns="91057" tIns="45516" rIns="91057" bIns="45516" anchor="t" anchorCtr="0">
            <a:spAutoFit/>
          </a:bodyPr>
          <a:lstStyle/>
          <a:p>
            <a:pPr marL="0" marR="0" lvl="0" indent="0" algn="l" rtl="0">
              <a:lnSpc>
                <a:spcPct val="100000"/>
              </a:lnSpc>
              <a:spcBef>
                <a:spcPts val="0"/>
              </a:spcBef>
              <a:spcAft>
                <a:spcPts val="0"/>
              </a:spcAft>
              <a:buClr>
                <a:srgbClr val="000000"/>
              </a:buClr>
              <a:buSzPts val="825"/>
              <a:buFont typeface="Arial"/>
              <a:buNone/>
            </a:pPr>
            <a:r>
              <a:rPr lang="es-ES" sz="822" b="0" i="0" u="none" strike="noStrike" cap="none">
                <a:solidFill>
                  <a:srgbClr val="888888"/>
                </a:solidFill>
                <a:latin typeface="Calibri"/>
                <a:ea typeface="Calibri"/>
                <a:cs typeface="Calibri"/>
                <a:sym typeface="Calibri"/>
              </a:rPr>
              <a:t>Fuente:</a:t>
            </a:r>
            <a:endParaRPr sz="822" b="0" i="0" u="none" strike="noStrike" cap="none">
              <a:solidFill>
                <a:schemeClr val="lt2"/>
              </a:solidFill>
              <a:latin typeface="Calibri"/>
              <a:ea typeface="Calibri"/>
              <a:cs typeface="Calibri"/>
              <a:sym typeface="Calibri"/>
            </a:endParaRPr>
          </a:p>
        </p:txBody>
      </p:sp>
      <p:sp>
        <p:nvSpPr>
          <p:cNvPr id="87" name="Google Shape;87;p37"/>
          <p:cNvSpPr txBox="1"/>
          <p:nvPr/>
        </p:nvSpPr>
        <p:spPr>
          <a:xfrm>
            <a:off x="-1531060" y="6446507"/>
            <a:ext cx="4822804" cy="365125"/>
          </a:xfrm>
          <a:prstGeom prst="rect">
            <a:avLst/>
          </a:prstGeom>
          <a:noFill/>
          <a:ln>
            <a:noFill/>
          </a:ln>
        </p:spPr>
        <p:txBody>
          <a:bodyPr spcFirstLastPara="1" wrap="square" lIns="91057" tIns="45516" rIns="91057" bIns="45516"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ES" sz="896" b="1" i="0" u="none" strike="noStrike" cap="none">
                <a:solidFill>
                  <a:schemeClr val="lt1"/>
                </a:solidFill>
                <a:latin typeface="Calibri"/>
                <a:ea typeface="Calibri"/>
                <a:cs typeface="Calibri"/>
                <a:sym typeface="Calibri"/>
              </a:rPr>
              <a:t>Ingeniería de Software I 2025</a:t>
            </a:r>
            <a:endParaRPr sz="896" b="1"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998312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6"/>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35" name="Google Shape;35;p6"/>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 name="Google Shape;36;p6"/>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7" name="Google Shape;37;p6"/>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En blanco" type="blank">
  <p:cSld name="BLANK">
    <p:spTree>
      <p:nvGrpSpPr>
        <p:cNvPr id="1" name="Shape 38"/>
        <p:cNvGrpSpPr/>
        <p:nvPr/>
      </p:nvGrpSpPr>
      <p:grpSpPr>
        <a:xfrm>
          <a:off x="0" y="0"/>
          <a:ext cx="0" cy="0"/>
          <a:chOff x="0" y="0"/>
          <a:chExt cx="0" cy="0"/>
        </a:xfrm>
      </p:grpSpPr>
      <p:sp>
        <p:nvSpPr>
          <p:cNvPr id="39" name="Google Shape;39;p7"/>
          <p:cNvSpPr/>
          <p:nvPr/>
        </p:nvSpPr>
        <p:spPr>
          <a:xfrm>
            <a:off x="3176" y="6400800"/>
            <a:ext cx="12188825" cy="457200"/>
          </a:xfrm>
          <a:prstGeom prst="rect">
            <a:avLst/>
          </a:prstGeom>
          <a:solidFill>
            <a:schemeClr val="accent2"/>
          </a:solidFill>
          <a:ln>
            <a:noFill/>
          </a:ln>
        </p:spPr>
        <p:txBody>
          <a:bodyPr spcFirstLastPara="1" wrap="square" lIns="91050" tIns="91050" rIns="91050" bIns="9105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94" b="0" i="0" u="none" strike="noStrike" cap="none">
              <a:solidFill>
                <a:srgbClr val="000000"/>
              </a:solidFill>
              <a:latin typeface="Arial"/>
              <a:ea typeface="Arial"/>
              <a:cs typeface="Arial"/>
              <a:sym typeface="Arial"/>
            </a:endParaRPr>
          </a:p>
        </p:txBody>
      </p:sp>
      <p:sp>
        <p:nvSpPr>
          <p:cNvPr id="40" name="Google Shape;40;p7"/>
          <p:cNvSpPr/>
          <p:nvPr/>
        </p:nvSpPr>
        <p:spPr>
          <a:xfrm>
            <a:off x="16" y="6334316"/>
            <a:ext cx="12188825" cy="64008"/>
          </a:xfrm>
          <a:prstGeom prst="rect">
            <a:avLst/>
          </a:prstGeom>
          <a:solidFill>
            <a:schemeClr val="accent1"/>
          </a:solidFill>
          <a:ln>
            <a:noFill/>
          </a:ln>
        </p:spPr>
        <p:txBody>
          <a:bodyPr spcFirstLastPara="1" wrap="square" lIns="91050" tIns="91050" rIns="91050" bIns="9105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94" b="0" i="0" u="none" strike="noStrike" cap="none">
              <a:solidFill>
                <a:srgbClr val="000000"/>
              </a:solidFill>
              <a:latin typeface="Arial"/>
              <a:ea typeface="Arial"/>
              <a:cs typeface="Arial"/>
              <a:sym typeface="Arial"/>
            </a:endParaRPr>
          </a:p>
        </p:txBody>
      </p:sp>
      <p:sp>
        <p:nvSpPr>
          <p:cNvPr id="41" name="Google Shape;41;p7"/>
          <p:cNvSpPr txBox="1">
            <a:spLocks noGrp="1"/>
          </p:cNvSpPr>
          <p:nvPr>
            <p:ph type="dt" idx="10"/>
          </p:nvPr>
        </p:nvSpPr>
        <p:spPr>
          <a:xfrm>
            <a:off x="1097281" y="6459787"/>
            <a:ext cx="2472271"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42" name="Google Shape;42;p7"/>
          <p:cNvSpPr txBox="1">
            <a:spLocks noGrp="1"/>
          </p:cNvSpPr>
          <p:nvPr>
            <p:ph type="ftr" idx="11"/>
          </p:nvPr>
        </p:nvSpPr>
        <p:spPr>
          <a:xfrm>
            <a:off x="3686185" y="6459787"/>
            <a:ext cx="4822804"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FFFFF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 name="Google Shape;43;p7"/>
          <p:cNvSpPr txBox="1">
            <a:spLocks noGrp="1"/>
          </p:cNvSpPr>
          <p:nvPr>
            <p:ph type="sldNum" idx="12"/>
          </p:nvPr>
        </p:nvSpPr>
        <p:spPr>
          <a:xfrm>
            <a:off x="9900459" y="6459787"/>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44" name="Google Shape;44;p7"/>
          <p:cNvSpPr txBox="1"/>
          <p:nvPr/>
        </p:nvSpPr>
        <p:spPr>
          <a:xfrm>
            <a:off x="-1531060" y="6446507"/>
            <a:ext cx="4822804" cy="365125"/>
          </a:xfrm>
          <a:prstGeom prst="rect">
            <a:avLst/>
          </a:prstGeom>
          <a:noFill/>
          <a:ln>
            <a:noFill/>
          </a:ln>
        </p:spPr>
        <p:txBody>
          <a:bodyPr spcFirstLastPara="1" wrap="square" lIns="91050" tIns="45500" rIns="91050" bIns="455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ES" sz="896" b="1" i="0" u="none" strike="noStrike" cap="none">
                <a:solidFill>
                  <a:schemeClr val="lt1"/>
                </a:solidFill>
                <a:latin typeface="Calibri"/>
                <a:ea typeface="Calibri"/>
                <a:cs typeface="Calibri"/>
                <a:sym typeface="Calibri"/>
              </a:rPr>
              <a:t>Ingeniería de Software I 2024</a:t>
            </a:r>
            <a:endParaRPr sz="896" b="1" i="0" u="none" strike="noStrike" cap="none">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spTree>
      <p:nvGrpSpPr>
        <p:cNvPr id="1" name="Shape 51"/>
        <p:cNvGrpSpPr/>
        <p:nvPr/>
      </p:nvGrpSpPr>
      <p:grpSpPr>
        <a:xfrm>
          <a:off x="0" y="0"/>
          <a:ext cx="0" cy="0"/>
          <a:chOff x="0" y="0"/>
          <a:chExt cx="0" cy="0"/>
        </a:xfrm>
      </p:grpSpPr>
      <p:sp>
        <p:nvSpPr>
          <p:cNvPr id="52" name="Google Shape;52;p14"/>
          <p:cNvSpPr txBox="1">
            <a:spLocks noGrp="1"/>
          </p:cNvSpPr>
          <p:nvPr>
            <p:ph type="title"/>
          </p:nvPr>
        </p:nvSpPr>
        <p:spPr>
          <a:xfrm>
            <a:off x="623399" y="499540"/>
            <a:ext cx="10806607" cy="1273283"/>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accent1"/>
              </a:buClr>
              <a:buSzPts val="18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4"/>
          <p:cNvSpPr txBox="1">
            <a:spLocks noGrp="1"/>
          </p:cNvSpPr>
          <p:nvPr>
            <p:ph type="body" idx="1"/>
          </p:nvPr>
        </p:nvSpPr>
        <p:spPr>
          <a:xfrm>
            <a:off x="527381" y="260648"/>
            <a:ext cx="10858576" cy="5976664"/>
          </a:xfrm>
          <a:prstGeom prst="rect">
            <a:avLst/>
          </a:prstGeom>
          <a:noFill/>
          <a:ln>
            <a:noFill/>
          </a:ln>
        </p:spPr>
        <p:txBody>
          <a:bodyPr spcFirstLastPara="1" wrap="square" lIns="91425" tIns="45700" rIns="91425" bIns="45700" anchor="t" anchorCtr="0">
            <a:normAutofit/>
          </a:bodyPr>
          <a:lstStyle>
            <a:lvl1pPr marL="457200" lvl="0" indent="-342900" algn="l">
              <a:lnSpc>
                <a:spcPct val="85000"/>
              </a:lnSpc>
              <a:spcBef>
                <a:spcPts val="975"/>
              </a:spcBef>
              <a:spcAft>
                <a:spcPts val="0"/>
              </a:spcAft>
              <a:buSzPts val="1800"/>
              <a:buChar char="»"/>
              <a:defRPr/>
            </a:lvl1pPr>
            <a:lvl2pPr marL="914400" lvl="1" indent="-342900" algn="l">
              <a:lnSpc>
                <a:spcPct val="85000"/>
              </a:lnSpc>
              <a:spcBef>
                <a:spcPts val="450"/>
              </a:spcBef>
              <a:spcAft>
                <a:spcPts val="0"/>
              </a:spcAft>
              <a:buClr>
                <a:srgbClr val="262626"/>
              </a:buClr>
              <a:buSzPts val="1800"/>
              <a:buChar char=" "/>
              <a:defRPr/>
            </a:lvl2pPr>
            <a:lvl3pPr marL="1371600" lvl="2" indent="-342900" algn="l">
              <a:lnSpc>
                <a:spcPct val="85000"/>
              </a:lnSpc>
              <a:spcBef>
                <a:spcPts val="450"/>
              </a:spcBef>
              <a:spcAft>
                <a:spcPts val="0"/>
              </a:spcAft>
              <a:buClr>
                <a:srgbClr val="262626"/>
              </a:buClr>
              <a:buSzPts val="1800"/>
              <a:buChar char=" "/>
              <a:defRPr/>
            </a:lvl3pPr>
            <a:lvl4pPr marL="1828800" lvl="3" indent="-342900" algn="l">
              <a:lnSpc>
                <a:spcPct val="85000"/>
              </a:lnSpc>
              <a:spcBef>
                <a:spcPts val="450"/>
              </a:spcBef>
              <a:spcAft>
                <a:spcPts val="0"/>
              </a:spcAft>
              <a:buClr>
                <a:srgbClr val="262626"/>
              </a:buClr>
              <a:buSzPts val="1800"/>
              <a:buChar char=" "/>
              <a:defRPr/>
            </a:lvl4pPr>
            <a:lvl5pPr marL="2286000" lvl="4" indent="-342900" algn="l">
              <a:lnSpc>
                <a:spcPct val="85000"/>
              </a:lnSpc>
              <a:spcBef>
                <a:spcPts val="450"/>
              </a:spcBef>
              <a:spcAft>
                <a:spcPts val="0"/>
              </a:spcAft>
              <a:buClr>
                <a:srgbClr val="262626"/>
              </a:buClr>
              <a:buSzPts val="1800"/>
              <a:buChar char=" "/>
              <a:defRPr/>
            </a:lvl5pPr>
            <a:lvl6pPr marL="2743200" lvl="5" indent="-342900" algn="l">
              <a:lnSpc>
                <a:spcPct val="85000"/>
              </a:lnSpc>
              <a:spcBef>
                <a:spcPts val="450"/>
              </a:spcBef>
              <a:spcAft>
                <a:spcPts val="0"/>
              </a:spcAft>
              <a:buClr>
                <a:srgbClr val="262626"/>
              </a:buClr>
              <a:buSzPts val="1800"/>
              <a:buChar char=" "/>
              <a:defRPr/>
            </a:lvl6pPr>
            <a:lvl7pPr marL="3200400" lvl="6" indent="-342900" algn="l">
              <a:lnSpc>
                <a:spcPct val="85000"/>
              </a:lnSpc>
              <a:spcBef>
                <a:spcPts val="450"/>
              </a:spcBef>
              <a:spcAft>
                <a:spcPts val="0"/>
              </a:spcAft>
              <a:buClr>
                <a:srgbClr val="262626"/>
              </a:buClr>
              <a:buSzPts val="1800"/>
              <a:buChar char=" "/>
              <a:defRPr/>
            </a:lvl7pPr>
            <a:lvl8pPr marL="3657600" lvl="7" indent="-342900" algn="l">
              <a:lnSpc>
                <a:spcPct val="85000"/>
              </a:lnSpc>
              <a:spcBef>
                <a:spcPts val="450"/>
              </a:spcBef>
              <a:spcAft>
                <a:spcPts val="0"/>
              </a:spcAft>
              <a:buClr>
                <a:srgbClr val="262626"/>
              </a:buClr>
              <a:buSzPts val="1800"/>
              <a:buChar char=" "/>
              <a:defRPr/>
            </a:lvl8pPr>
            <a:lvl9pPr marL="4114800" lvl="8" indent="-342900" algn="l">
              <a:lnSpc>
                <a:spcPct val="85000"/>
              </a:lnSpc>
              <a:spcBef>
                <a:spcPts val="450"/>
              </a:spcBef>
              <a:spcAft>
                <a:spcPts val="0"/>
              </a:spcAft>
              <a:buClr>
                <a:srgbClr val="262626"/>
              </a:buClr>
              <a:buSzPts val="1800"/>
              <a:buChar char=" "/>
              <a:defRPr/>
            </a:lvl9pPr>
          </a:lstStyle>
          <a:p>
            <a:endParaRPr/>
          </a:p>
        </p:txBody>
      </p:sp>
      <p:sp>
        <p:nvSpPr>
          <p:cNvPr id="54" name="Google Shape;54;p14"/>
          <p:cNvSpPr txBox="1">
            <a:spLocks noGrp="1"/>
          </p:cNvSpPr>
          <p:nvPr>
            <p:ph type="body" idx="2"/>
          </p:nvPr>
        </p:nvSpPr>
        <p:spPr>
          <a:xfrm>
            <a:off x="527388" y="6309322"/>
            <a:ext cx="4190993" cy="357191"/>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975"/>
              </a:spcBef>
              <a:spcAft>
                <a:spcPts val="0"/>
              </a:spcAft>
              <a:buSzPts val="1400"/>
              <a:buNone/>
              <a:defRPr sz="1400">
                <a:solidFill>
                  <a:schemeClr val="dk2"/>
                </a:solidFill>
              </a:defRPr>
            </a:lvl1pPr>
            <a:lvl2pPr marL="914400" lvl="1" indent="-228600" algn="l">
              <a:lnSpc>
                <a:spcPct val="85000"/>
              </a:lnSpc>
              <a:spcBef>
                <a:spcPts val="450"/>
              </a:spcBef>
              <a:spcAft>
                <a:spcPts val="0"/>
              </a:spcAft>
              <a:buClr>
                <a:srgbClr val="262626"/>
              </a:buClr>
              <a:buSzPts val="1400"/>
              <a:buNone/>
              <a:defRPr sz="1400"/>
            </a:lvl2pPr>
            <a:lvl3pPr marL="1371600" lvl="2" indent="-228600" algn="l">
              <a:lnSpc>
                <a:spcPct val="85000"/>
              </a:lnSpc>
              <a:spcBef>
                <a:spcPts val="450"/>
              </a:spcBef>
              <a:spcAft>
                <a:spcPts val="0"/>
              </a:spcAft>
              <a:buClr>
                <a:srgbClr val="262626"/>
              </a:buClr>
              <a:buSzPts val="1400"/>
              <a:buNone/>
              <a:defRPr sz="1400"/>
            </a:lvl3pPr>
            <a:lvl4pPr marL="1828800" lvl="3" indent="-228600" algn="l">
              <a:lnSpc>
                <a:spcPct val="85000"/>
              </a:lnSpc>
              <a:spcBef>
                <a:spcPts val="450"/>
              </a:spcBef>
              <a:spcAft>
                <a:spcPts val="0"/>
              </a:spcAft>
              <a:buClr>
                <a:srgbClr val="262626"/>
              </a:buClr>
              <a:buSzPts val="1400"/>
              <a:buNone/>
              <a:defRPr sz="1400"/>
            </a:lvl4pPr>
            <a:lvl5pPr marL="2286000" lvl="4" indent="-228600" algn="l">
              <a:lnSpc>
                <a:spcPct val="85000"/>
              </a:lnSpc>
              <a:spcBef>
                <a:spcPts val="450"/>
              </a:spcBef>
              <a:spcAft>
                <a:spcPts val="0"/>
              </a:spcAft>
              <a:buClr>
                <a:srgbClr val="262626"/>
              </a:buClr>
              <a:buSzPts val="1400"/>
              <a:buNone/>
              <a:defRPr sz="1400"/>
            </a:lvl5pPr>
            <a:lvl6pPr marL="2743200" lvl="5" indent="-342900" algn="l">
              <a:lnSpc>
                <a:spcPct val="85000"/>
              </a:lnSpc>
              <a:spcBef>
                <a:spcPts val="450"/>
              </a:spcBef>
              <a:spcAft>
                <a:spcPts val="0"/>
              </a:spcAft>
              <a:buClr>
                <a:srgbClr val="262626"/>
              </a:buClr>
              <a:buSzPts val="1800"/>
              <a:buChar char=" "/>
              <a:defRPr/>
            </a:lvl6pPr>
            <a:lvl7pPr marL="3200400" lvl="6" indent="-342900" algn="l">
              <a:lnSpc>
                <a:spcPct val="85000"/>
              </a:lnSpc>
              <a:spcBef>
                <a:spcPts val="450"/>
              </a:spcBef>
              <a:spcAft>
                <a:spcPts val="0"/>
              </a:spcAft>
              <a:buClr>
                <a:srgbClr val="262626"/>
              </a:buClr>
              <a:buSzPts val="1800"/>
              <a:buChar char=" "/>
              <a:defRPr/>
            </a:lvl7pPr>
            <a:lvl8pPr marL="3657600" lvl="7" indent="-342900" algn="l">
              <a:lnSpc>
                <a:spcPct val="85000"/>
              </a:lnSpc>
              <a:spcBef>
                <a:spcPts val="450"/>
              </a:spcBef>
              <a:spcAft>
                <a:spcPts val="0"/>
              </a:spcAft>
              <a:buClr>
                <a:srgbClr val="262626"/>
              </a:buClr>
              <a:buSzPts val="1800"/>
              <a:buChar char=" "/>
              <a:defRPr/>
            </a:lvl8pPr>
            <a:lvl9pPr marL="4114800" lvl="8" indent="-342900" algn="l">
              <a:lnSpc>
                <a:spcPct val="85000"/>
              </a:lnSpc>
              <a:spcBef>
                <a:spcPts val="450"/>
              </a:spcBef>
              <a:spcAft>
                <a:spcPts val="0"/>
              </a:spcAft>
              <a:buClr>
                <a:srgbClr val="262626"/>
              </a:buClr>
              <a:buSzPts val="1800"/>
              <a:buChar char=" "/>
              <a:defRPr/>
            </a:lvl9pPr>
          </a:lstStyle>
          <a:p>
            <a:endParaRPr/>
          </a:p>
        </p:txBody>
      </p:sp>
      <p:sp>
        <p:nvSpPr>
          <p:cNvPr id="55" name="Google Shape;55;p14"/>
          <p:cNvSpPr txBox="1">
            <a:spLocks noGrp="1"/>
          </p:cNvSpPr>
          <p:nvPr>
            <p:ph type="ftr" idx="11"/>
          </p:nvPr>
        </p:nvSpPr>
        <p:spPr>
          <a:xfrm>
            <a:off x="6671738" y="6308731"/>
            <a:ext cx="4705351"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 name="Google Shape;56;p14"/>
          <p:cNvSpPr txBox="1">
            <a:spLocks noGrp="1"/>
          </p:cNvSpPr>
          <p:nvPr>
            <p:ph type="sldNum" idx="12"/>
          </p:nvPr>
        </p:nvSpPr>
        <p:spPr>
          <a:xfrm>
            <a:off x="9265920" y="2780931"/>
            <a:ext cx="2926080" cy="1397039"/>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7725"/>
              <a:buFont typeface="Arial"/>
              <a:buNone/>
              <a:defRPr sz="7725"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57"/>
        <p:cNvGrpSpPr/>
        <p:nvPr/>
      </p:nvGrpSpPr>
      <p:grpSpPr>
        <a:xfrm>
          <a:off x="0" y="0"/>
          <a:ext cx="0" cy="0"/>
          <a:chOff x="0" y="0"/>
          <a:chExt cx="0" cy="0"/>
        </a:xfrm>
      </p:grpSpPr>
      <p:sp>
        <p:nvSpPr>
          <p:cNvPr id="58" name="Google Shape;58;p47"/>
          <p:cNvSpPr txBox="1">
            <a:spLocks noGrp="1"/>
          </p:cNvSpPr>
          <p:nvPr>
            <p:ph type="title"/>
          </p:nvPr>
        </p:nvSpPr>
        <p:spPr>
          <a:xfrm>
            <a:off x="1097280" y="286605"/>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47"/>
          <p:cNvSpPr txBox="1">
            <a:spLocks noGrp="1"/>
          </p:cNvSpPr>
          <p:nvPr>
            <p:ph type="body" idx="1"/>
          </p:nvPr>
        </p:nvSpPr>
        <p:spPr>
          <a:xfrm>
            <a:off x="1097278" y="1845734"/>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195"/>
              </a:spcBef>
              <a:spcAft>
                <a:spcPts val="0"/>
              </a:spcAft>
              <a:buSzPts val="1800"/>
              <a:buChar char=" "/>
              <a:defRPr/>
            </a:lvl1pPr>
            <a:lvl2pPr marL="914400" lvl="1" indent="-342900" algn="l">
              <a:lnSpc>
                <a:spcPct val="90000"/>
              </a:lnSpc>
              <a:spcBef>
                <a:spcPts val="199"/>
              </a:spcBef>
              <a:spcAft>
                <a:spcPts val="0"/>
              </a:spcAft>
              <a:buSzPts val="1800"/>
              <a:buChar char="◦"/>
              <a:defRPr/>
            </a:lvl2pPr>
            <a:lvl3pPr marL="1371600" lvl="2" indent="-342900" algn="l">
              <a:lnSpc>
                <a:spcPct val="90000"/>
              </a:lnSpc>
              <a:spcBef>
                <a:spcPts val="398"/>
              </a:spcBef>
              <a:spcAft>
                <a:spcPts val="0"/>
              </a:spcAft>
              <a:buSzPts val="1800"/>
              <a:buChar char="◦"/>
              <a:defRPr/>
            </a:lvl3pPr>
            <a:lvl4pPr marL="1828800" lvl="3" indent="-342900" algn="l">
              <a:lnSpc>
                <a:spcPct val="90000"/>
              </a:lnSpc>
              <a:spcBef>
                <a:spcPts val="398"/>
              </a:spcBef>
              <a:spcAft>
                <a:spcPts val="0"/>
              </a:spcAft>
              <a:buSzPts val="1800"/>
              <a:buChar char="◦"/>
              <a:defRPr/>
            </a:lvl4pPr>
            <a:lvl5pPr marL="2286000" lvl="4" indent="-342900" algn="l">
              <a:lnSpc>
                <a:spcPct val="90000"/>
              </a:lnSpc>
              <a:spcBef>
                <a:spcPts val="398"/>
              </a:spcBef>
              <a:spcAft>
                <a:spcPts val="0"/>
              </a:spcAft>
              <a:buSzPts val="1800"/>
              <a:buChar char="◦"/>
              <a:defRPr/>
            </a:lvl5pPr>
            <a:lvl6pPr marL="2743200" lvl="5" indent="-342900" algn="l">
              <a:lnSpc>
                <a:spcPct val="90000"/>
              </a:lnSpc>
              <a:spcBef>
                <a:spcPts val="398"/>
              </a:spcBef>
              <a:spcAft>
                <a:spcPts val="0"/>
              </a:spcAft>
              <a:buSzPts val="1800"/>
              <a:buChar char="◦"/>
              <a:defRPr/>
            </a:lvl6pPr>
            <a:lvl7pPr marL="3200400" lvl="6" indent="-342900" algn="l">
              <a:lnSpc>
                <a:spcPct val="90000"/>
              </a:lnSpc>
              <a:spcBef>
                <a:spcPts val="398"/>
              </a:spcBef>
              <a:spcAft>
                <a:spcPts val="0"/>
              </a:spcAft>
              <a:buSzPts val="1800"/>
              <a:buChar char="◦"/>
              <a:defRPr/>
            </a:lvl7pPr>
            <a:lvl8pPr marL="3657600" lvl="7" indent="-342900" algn="l">
              <a:lnSpc>
                <a:spcPct val="90000"/>
              </a:lnSpc>
              <a:spcBef>
                <a:spcPts val="398"/>
              </a:spcBef>
              <a:spcAft>
                <a:spcPts val="0"/>
              </a:spcAft>
              <a:buSzPts val="1800"/>
              <a:buChar char="◦"/>
              <a:defRPr/>
            </a:lvl8pPr>
            <a:lvl9pPr marL="4114800" lvl="8" indent="-342900" algn="l">
              <a:lnSpc>
                <a:spcPct val="90000"/>
              </a:lnSpc>
              <a:spcBef>
                <a:spcPts val="398"/>
              </a:spcBef>
              <a:spcAft>
                <a:spcPts val="398"/>
              </a:spcAft>
              <a:buSzPts val="1800"/>
              <a:buChar char="◦"/>
              <a:defRPr/>
            </a:lvl9pPr>
          </a:lstStyle>
          <a:p>
            <a:endParaRPr/>
          </a:p>
        </p:txBody>
      </p:sp>
      <p:sp>
        <p:nvSpPr>
          <p:cNvPr id="60" name="Google Shape;60;p47"/>
          <p:cNvSpPr txBox="1">
            <a:spLocks noGrp="1"/>
          </p:cNvSpPr>
          <p:nvPr>
            <p:ph type="body" idx="2"/>
          </p:nvPr>
        </p:nvSpPr>
        <p:spPr>
          <a:xfrm>
            <a:off x="6217921" y="1845735"/>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195"/>
              </a:spcBef>
              <a:spcAft>
                <a:spcPts val="0"/>
              </a:spcAft>
              <a:buSzPts val="1800"/>
              <a:buChar char=" "/>
              <a:defRPr/>
            </a:lvl1pPr>
            <a:lvl2pPr marL="914400" lvl="1" indent="-342900" algn="l">
              <a:lnSpc>
                <a:spcPct val="90000"/>
              </a:lnSpc>
              <a:spcBef>
                <a:spcPts val="199"/>
              </a:spcBef>
              <a:spcAft>
                <a:spcPts val="0"/>
              </a:spcAft>
              <a:buSzPts val="1800"/>
              <a:buChar char="◦"/>
              <a:defRPr/>
            </a:lvl2pPr>
            <a:lvl3pPr marL="1371600" lvl="2" indent="-342900" algn="l">
              <a:lnSpc>
                <a:spcPct val="90000"/>
              </a:lnSpc>
              <a:spcBef>
                <a:spcPts val="398"/>
              </a:spcBef>
              <a:spcAft>
                <a:spcPts val="0"/>
              </a:spcAft>
              <a:buSzPts val="1800"/>
              <a:buChar char="◦"/>
              <a:defRPr/>
            </a:lvl3pPr>
            <a:lvl4pPr marL="1828800" lvl="3" indent="-342900" algn="l">
              <a:lnSpc>
                <a:spcPct val="90000"/>
              </a:lnSpc>
              <a:spcBef>
                <a:spcPts val="398"/>
              </a:spcBef>
              <a:spcAft>
                <a:spcPts val="0"/>
              </a:spcAft>
              <a:buSzPts val="1800"/>
              <a:buChar char="◦"/>
              <a:defRPr/>
            </a:lvl4pPr>
            <a:lvl5pPr marL="2286000" lvl="4" indent="-342900" algn="l">
              <a:lnSpc>
                <a:spcPct val="90000"/>
              </a:lnSpc>
              <a:spcBef>
                <a:spcPts val="398"/>
              </a:spcBef>
              <a:spcAft>
                <a:spcPts val="0"/>
              </a:spcAft>
              <a:buSzPts val="1800"/>
              <a:buChar char="◦"/>
              <a:defRPr/>
            </a:lvl5pPr>
            <a:lvl6pPr marL="2743200" lvl="5" indent="-342900" algn="l">
              <a:lnSpc>
                <a:spcPct val="90000"/>
              </a:lnSpc>
              <a:spcBef>
                <a:spcPts val="398"/>
              </a:spcBef>
              <a:spcAft>
                <a:spcPts val="0"/>
              </a:spcAft>
              <a:buSzPts val="1800"/>
              <a:buChar char="◦"/>
              <a:defRPr/>
            </a:lvl6pPr>
            <a:lvl7pPr marL="3200400" lvl="6" indent="-342900" algn="l">
              <a:lnSpc>
                <a:spcPct val="90000"/>
              </a:lnSpc>
              <a:spcBef>
                <a:spcPts val="398"/>
              </a:spcBef>
              <a:spcAft>
                <a:spcPts val="0"/>
              </a:spcAft>
              <a:buSzPts val="1800"/>
              <a:buChar char="◦"/>
              <a:defRPr/>
            </a:lvl7pPr>
            <a:lvl8pPr marL="3657600" lvl="7" indent="-342900" algn="l">
              <a:lnSpc>
                <a:spcPct val="90000"/>
              </a:lnSpc>
              <a:spcBef>
                <a:spcPts val="398"/>
              </a:spcBef>
              <a:spcAft>
                <a:spcPts val="0"/>
              </a:spcAft>
              <a:buSzPts val="1800"/>
              <a:buChar char="◦"/>
              <a:defRPr/>
            </a:lvl8pPr>
            <a:lvl9pPr marL="4114800" lvl="8" indent="-342900" algn="l">
              <a:lnSpc>
                <a:spcPct val="90000"/>
              </a:lnSpc>
              <a:spcBef>
                <a:spcPts val="398"/>
              </a:spcBef>
              <a:spcAft>
                <a:spcPts val="398"/>
              </a:spcAft>
              <a:buSzPts val="1800"/>
              <a:buChar char="◦"/>
              <a:defRPr/>
            </a:lvl9pPr>
          </a:lstStyle>
          <a:p>
            <a:endParaRPr/>
          </a:p>
        </p:txBody>
      </p:sp>
      <p:sp>
        <p:nvSpPr>
          <p:cNvPr id="61" name="Google Shape;61;p47"/>
          <p:cNvSpPr txBox="1">
            <a:spLocks noGrp="1"/>
          </p:cNvSpPr>
          <p:nvPr>
            <p:ph type="dt" idx="10"/>
          </p:nvPr>
        </p:nvSpPr>
        <p:spPr>
          <a:xfrm>
            <a:off x="1097281" y="6459787"/>
            <a:ext cx="2472271"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62" name="Google Shape;62;p47"/>
          <p:cNvSpPr txBox="1">
            <a:spLocks noGrp="1"/>
          </p:cNvSpPr>
          <p:nvPr>
            <p:ph type="ftr" idx="11"/>
          </p:nvPr>
        </p:nvSpPr>
        <p:spPr>
          <a:xfrm>
            <a:off x="3686185" y="6459787"/>
            <a:ext cx="4822804"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 name="Google Shape;63;p47"/>
          <p:cNvSpPr txBox="1">
            <a:spLocks noGrp="1"/>
          </p:cNvSpPr>
          <p:nvPr>
            <p:ph type="sldNum" idx="12"/>
          </p:nvPr>
        </p:nvSpPr>
        <p:spPr>
          <a:xfrm>
            <a:off x="9900459" y="6459787"/>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64"/>
        <p:cNvGrpSpPr/>
        <p:nvPr/>
      </p:nvGrpSpPr>
      <p:grpSpPr>
        <a:xfrm>
          <a:off x="0" y="0"/>
          <a:ext cx="0" cy="0"/>
          <a:chOff x="0" y="0"/>
          <a:chExt cx="0" cy="0"/>
        </a:xfrm>
      </p:grpSpPr>
      <p:sp>
        <p:nvSpPr>
          <p:cNvPr id="65" name="Google Shape;65;p52"/>
          <p:cNvSpPr txBox="1">
            <a:spLocks noGrp="1"/>
          </p:cNvSpPr>
          <p:nvPr>
            <p:ph type="title"/>
          </p:nvPr>
        </p:nvSpPr>
        <p:spPr>
          <a:xfrm>
            <a:off x="1097280" y="286605"/>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52"/>
          <p:cNvSpPr txBox="1">
            <a:spLocks noGrp="1"/>
          </p:cNvSpPr>
          <p:nvPr>
            <p:ph type="body" idx="1"/>
          </p:nvPr>
        </p:nvSpPr>
        <p:spPr>
          <a:xfrm>
            <a:off x="109728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195"/>
              </a:spcBef>
              <a:spcAft>
                <a:spcPts val="0"/>
              </a:spcAft>
              <a:buSzPts val="2000"/>
              <a:buNone/>
              <a:defRPr sz="1992" b="0" cap="none">
                <a:solidFill>
                  <a:schemeClr val="dk2"/>
                </a:solidFill>
              </a:defRPr>
            </a:lvl1pPr>
            <a:lvl2pPr marL="914400" lvl="1" indent="-228600" algn="l">
              <a:lnSpc>
                <a:spcPct val="90000"/>
              </a:lnSpc>
              <a:spcBef>
                <a:spcPts val="199"/>
              </a:spcBef>
              <a:spcAft>
                <a:spcPts val="0"/>
              </a:spcAft>
              <a:buSzPts val="2000"/>
              <a:buNone/>
              <a:defRPr sz="1992" b="1"/>
            </a:lvl2pPr>
            <a:lvl3pPr marL="1371600" lvl="2" indent="-228600" algn="l">
              <a:lnSpc>
                <a:spcPct val="90000"/>
              </a:lnSpc>
              <a:spcBef>
                <a:spcPts val="398"/>
              </a:spcBef>
              <a:spcAft>
                <a:spcPts val="0"/>
              </a:spcAft>
              <a:buSzPts val="1800"/>
              <a:buNone/>
              <a:defRPr sz="1793" b="1"/>
            </a:lvl3pPr>
            <a:lvl4pPr marL="1828800" lvl="3" indent="-228600" algn="l">
              <a:lnSpc>
                <a:spcPct val="90000"/>
              </a:lnSpc>
              <a:spcBef>
                <a:spcPts val="398"/>
              </a:spcBef>
              <a:spcAft>
                <a:spcPts val="0"/>
              </a:spcAft>
              <a:buSzPts val="1600"/>
              <a:buNone/>
              <a:defRPr sz="1594" b="1"/>
            </a:lvl4pPr>
            <a:lvl5pPr marL="2286000" lvl="4" indent="-228600" algn="l">
              <a:lnSpc>
                <a:spcPct val="90000"/>
              </a:lnSpc>
              <a:spcBef>
                <a:spcPts val="398"/>
              </a:spcBef>
              <a:spcAft>
                <a:spcPts val="0"/>
              </a:spcAft>
              <a:buSzPts val="1600"/>
              <a:buNone/>
              <a:defRPr sz="1594" b="1"/>
            </a:lvl5pPr>
            <a:lvl6pPr marL="2743200" lvl="5" indent="-228600" algn="l">
              <a:lnSpc>
                <a:spcPct val="90000"/>
              </a:lnSpc>
              <a:spcBef>
                <a:spcPts val="398"/>
              </a:spcBef>
              <a:spcAft>
                <a:spcPts val="0"/>
              </a:spcAft>
              <a:buSzPts val="1600"/>
              <a:buNone/>
              <a:defRPr sz="1594" b="1"/>
            </a:lvl6pPr>
            <a:lvl7pPr marL="3200400" lvl="6" indent="-228600" algn="l">
              <a:lnSpc>
                <a:spcPct val="90000"/>
              </a:lnSpc>
              <a:spcBef>
                <a:spcPts val="398"/>
              </a:spcBef>
              <a:spcAft>
                <a:spcPts val="0"/>
              </a:spcAft>
              <a:buSzPts val="1600"/>
              <a:buNone/>
              <a:defRPr sz="1594" b="1"/>
            </a:lvl7pPr>
            <a:lvl8pPr marL="3657600" lvl="7" indent="-228600" algn="l">
              <a:lnSpc>
                <a:spcPct val="90000"/>
              </a:lnSpc>
              <a:spcBef>
                <a:spcPts val="398"/>
              </a:spcBef>
              <a:spcAft>
                <a:spcPts val="0"/>
              </a:spcAft>
              <a:buSzPts val="1600"/>
              <a:buNone/>
              <a:defRPr sz="1594" b="1"/>
            </a:lvl8pPr>
            <a:lvl9pPr marL="4114800" lvl="8" indent="-228600" algn="l">
              <a:lnSpc>
                <a:spcPct val="90000"/>
              </a:lnSpc>
              <a:spcBef>
                <a:spcPts val="398"/>
              </a:spcBef>
              <a:spcAft>
                <a:spcPts val="398"/>
              </a:spcAft>
              <a:buSzPts val="1600"/>
              <a:buNone/>
              <a:defRPr sz="1594" b="1"/>
            </a:lvl9pPr>
          </a:lstStyle>
          <a:p>
            <a:endParaRPr/>
          </a:p>
        </p:txBody>
      </p:sp>
      <p:sp>
        <p:nvSpPr>
          <p:cNvPr id="67" name="Google Shape;67;p52"/>
          <p:cNvSpPr txBox="1">
            <a:spLocks noGrp="1"/>
          </p:cNvSpPr>
          <p:nvPr>
            <p:ph type="body" idx="2"/>
          </p:nvPr>
        </p:nvSpPr>
        <p:spPr>
          <a:xfrm>
            <a:off x="109728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195"/>
              </a:spcBef>
              <a:spcAft>
                <a:spcPts val="0"/>
              </a:spcAft>
              <a:buSzPts val="1800"/>
              <a:buChar char=" "/>
              <a:defRPr/>
            </a:lvl1pPr>
            <a:lvl2pPr marL="914400" lvl="1" indent="-342900" algn="l">
              <a:lnSpc>
                <a:spcPct val="90000"/>
              </a:lnSpc>
              <a:spcBef>
                <a:spcPts val="199"/>
              </a:spcBef>
              <a:spcAft>
                <a:spcPts val="0"/>
              </a:spcAft>
              <a:buSzPts val="1800"/>
              <a:buChar char="◦"/>
              <a:defRPr/>
            </a:lvl2pPr>
            <a:lvl3pPr marL="1371600" lvl="2" indent="-342900" algn="l">
              <a:lnSpc>
                <a:spcPct val="90000"/>
              </a:lnSpc>
              <a:spcBef>
                <a:spcPts val="398"/>
              </a:spcBef>
              <a:spcAft>
                <a:spcPts val="0"/>
              </a:spcAft>
              <a:buSzPts val="1800"/>
              <a:buChar char="◦"/>
              <a:defRPr/>
            </a:lvl3pPr>
            <a:lvl4pPr marL="1828800" lvl="3" indent="-342900" algn="l">
              <a:lnSpc>
                <a:spcPct val="90000"/>
              </a:lnSpc>
              <a:spcBef>
                <a:spcPts val="398"/>
              </a:spcBef>
              <a:spcAft>
                <a:spcPts val="0"/>
              </a:spcAft>
              <a:buSzPts val="1800"/>
              <a:buChar char="◦"/>
              <a:defRPr/>
            </a:lvl4pPr>
            <a:lvl5pPr marL="2286000" lvl="4" indent="-342900" algn="l">
              <a:lnSpc>
                <a:spcPct val="90000"/>
              </a:lnSpc>
              <a:spcBef>
                <a:spcPts val="398"/>
              </a:spcBef>
              <a:spcAft>
                <a:spcPts val="0"/>
              </a:spcAft>
              <a:buSzPts val="1800"/>
              <a:buChar char="◦"/>
              <a:defRPr/>
            </a:lvl5pPr>
            <a:lvl6pPr marL="2743200" lvl="5" indent="-342900" algn="l">
              <a:lnSpc>
                <a:spcPct val="90000"/>
              </a:lnSpc>
              <a:spcBef>
                <a:spcPts val="398"/>
              </a:spcBef>
              <a:spcAft>
                <a:spcPts val="0"/>
              </a:spcAft>
              <a:buSzPts val="1800"/>
              <a:buChar char="◦"/>
              <a:defRPr/>
            </a:lvl6pPr>
            <a:lvl7pPr marL="3200400" lvl="6" indent="-342900" algn="l">
              <a:lnSpc>
                <a:spcPct val="90000"/>
              </a:lnSpc>
              <a:spcBef>
                <a:spcPts val="398"/>
              </a:spcBef>
              <a:spcAft>
                <a:spcPts val="0"/>
              </a:spcAft>
              <a:buSzPts val="1800"/>
              <a:buChar char="◦"/>
              <a:defRPr/>
            </a:lvl7pPr>
            <a:lvl8pPr marL="3657600" lvl="7" indent="-342900" algn="l">
              <a:lnSpc>
                <a:spcPct val="90000"/>
              </a:lnSpc>
              <a:spcBef>
                <a:spcPts val="398"/>
              </a:spcBef>
              <a:spcAft>
                <a:spcPts val="0"/>
              </a:spcAft>
              <a:buSzPts val="1800"/>
              <a:buChar char="◦"/>
              <a:defRPr/>
            </a:lvl8pPr>
            <a:lvl9pPr marL="4114800" lvl="8" indent="-342900" algn="l">
              <a:lnSpc>
                <a:spcPct val="90000"/>
              </a:lnSpc>
              <a:spcBef>
                <a:spcPts val="398"/>
              </a:spcBef>
              <a:spcAft>
                <a:spcPts val="398"/>
              </a:spcAft>
              <a:buSzPts val="1800"/>
              <a:buChar char="◦"/>
              <a:defRPr/>
            </a:lvl9pPr>
          </a:lstStyle>
          <a:p>
            <a:endParaRPr/>
          </a:p>
        </p:txBody>
      </p:sp>
      <p:sp>
        <p:nvSpPr>
          <p:cNvPr id="68" name="Google Shape;68;p52"/>
          <p:cNvSpPr txBox="1">
            <a:spLocks noGrp="1"/>
          </p:cNvSpPr>
          <p:nvPr>
            <p:ph type="body" idx="3"/>
          </p:nvPr>
        </p:nvSpPr>
        <p:spPr>
          <a:xfrm>
            <a:off x="6217921"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195"/>
              </a:spcBef>
              <a:spcAft>
                <a:spcPts val="0"/>
              </a:spcAft>
              <a:buSzPts val="2000"/>
              <a:buNone/>
              <a:defRPr sz="1992" b="0" cap="none">
                <a:solidFill>
                  <a:schemeClr val="dk2"/>
                </a:solidFill>
              </a:defRPr>
            </a:lvl1pPr>
            <a:lvl2pPr marL="914400" lvl="1" indent="-228600" algn="l">
              <a:lnSpc>
                <a:spcPct val="90000"/>
              </a:lnSpc>
              <a:spcBef>
                <a:spcPts val="199"/>
              </a:spcBef>
              <a:spcAft>
                <a:spcPts val="0"/>
              </a:spcAft>
              <a:buSzPts val="2000"/>
              <a:buNone/>
              <a:defRPr sz="1992" b="1"/>
            </a:lvl2pPr>
            <a:lvl3pPr marL="1371600" lvl="2" indent="-228600" algn="l">
              <a:lnSpc>
                <a:spcPct val="90000"/>
              </a:lnSpc>
              <a:spcBef>
                <a:spcPts val="398"/>
              </a:spcBef>
              <a:spcAft>
                <a:spcPts val="0"/>
              </a:spcAft>
              <a:buSzPts val="1800"/>
              <a:buNone/>
              <a:defRPr sz="1793" b="1"/>
            </a:lvl3pPr>
            <a:lvl4pPr marL="1828800" lvl="3" indent="-228600" algn="l">
              <a:lnSpc>
                <a:spcPct val="90000"/>
              </a:lnSpc>
              <a:spcBef>
                <a:spcPts val="398"/>
              </a:spcBef>
              <a:spcAft>
                <a:spcPts val="0"/>
              </a:spcAft>
              <a:buSzPts val="1600"/>
              <a:buNone/>
              <a:defRPr sz="1594" b="1"/>
            </a:lvl4pPr>
            <a:lvl5pPr marL="2286000" lvl="4" indent="-228600" algn="l">
              <a:lnSpc>
                <a:spcPct val="90000"/>
              </a:lnSpc>
              <a:spcBef>
                <a:spcPts val="398"/>
              </a:spcBef>
              <a:spcAft>
                <a:spcPts val="0"/>
              </a:spcAft>
              <a:buSzPts val="1600"/>
              <a:buNone/>
              <a:defRPr sz="1594" b="1"/>
            </a:lvl5pPr>
            <a:lvl6pPr marL="2743200" lvl="5" indent="-228600" algn="l">
              <a:lnSpc>
                <a:spcPct val="90000"/>
              </a:lnSpc>
              <a:spcBef>
                <a:spcPts val="398"/>
              </a:spcBef>
              <a:spcAft>
                <a:spcPts val="0"/>
              </a:spcAft>
              <a:buSzPts val="1600"/>
              <a:buNone/>
              <a:defRPr sz="1594" b="1"/>
            </a:lvl6pPr>
            <a:lvl7pPr marL="3200400" lvl="6" indent="-228600" algn="l">
              <a:lnSpc>
                <a:spcPct val="90000"/>
              </a:lnSpc>
              <a:spcBef>
                <a:spcPts val="398"/>
              </a:spcBef>
              <a:spcAft>
                <a:spcPts val="0"/>
              </a:spcAft>
              <a:buSzPts val="1600"/>
              <a:buNone/>
              <a:defRPr sz="1594" b="1"/>
            </a:lvl7pPr>
            <a:lvl8pPr marL="3657600" lvl="7" indent="-228600" algn="l">
              <a:lnSpc>
                <a:spcPct val="90000"/>
              </a:lnSpc>
              <a:spcBef>
                <a:spcPts val="398"/>
              </a:spcBef>
              <a:spcAft>
                <a:spcPts val="0"/>
              </a:spcAft>
              <a:buSzPts val="1600"/>
              <a:buNone/>
              <a:defRPr sz="1594" b="1"/>
            </a:lvl8pPr>
            <a:lvl9pPr marL="4114800" lvl="8" indent="-228600" algn="l">
              <a:lnSpc>
                <a:spcPct val="90000"/>
              </a:lnSpc>
              <a:spcBef>
                <a:spcPts val="398"/>
              </a:spcBef>
              <a:spcAft>
                <a:spcPts val="398"/>
              </a:spcAft>
              <a:buSzPts val="1600"/>
              <a:buNone/>
              <a:defRPr sz="1594" b="1"/>
            </a:lvl9pPr>
          </a:lstStyle>
          <a:p>
            <a:endParaRPr/>
          </a:p>
        </p:txBody>
      </p:sp>
      <p:sp>
        <p:nvSpPr>
          <p:cNvPr id="69" name="Google Shape;69;p52"/>
          <p:cNvSpPr txBox="1">
            <a:spLocks noGrp="1"/>
          </p:cNvSpPr>
          <p:nvPr>
            <p:ph type="body" idx="4"/>
          </p:nvPr>
        </p:nvSpPr>
        <p:spPr>
          <a:xfrm>
            <a:off x="6217921"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195"/>
              </a:spcBef>
              <a:spcAft>
                <a:spcPts val="0"/>
              </a:spcAft>
              <a:buSzPts val="1800"/>
              <a:buChar char=" "/>
              <a:defRPr/>
            </a:lvl1pPr>
            <a:lvl2pPr marL="914400" lvl="1" indent="-342900" algn="l">
              <a:lnSpc>
                <a:spcPct val="90000"/>
              </a:lnSpc>
              <a:spcBef>
                <a:spcPts val="199"/>
              </a:spcBef>
              <a:spcAft>
                <a:spcPts val="0"/>
              </a:spcAft>
              <a:buSzPts val="1800"/>
              <a:buChar char="◦"/>
              <a:defRPr/>
            </a:lvl2pPr>
            <a:lvl3pPr marL="1371600" lvl="2" indent="-342900" algn="l">
              <a:lnSpc>
                <a:spcPct val="90000"/>
              </a:lnSpc>
              <a:spcBef>
                <a:spcPts val="398"/>
              </a:spcBef>
              <a:spcAft>
                <a:spcPts val="0"/>
              </a:spcAft>
              <a:buSzPts val="1800"/>
              <a:buChar char="◦"/>
              <a:defRPr/>
            </a:lvl3pPr>
            <a:lvl4pPr marL="1828800" lvl="3" indent="-342900" algn="l">
              <a:lnSpc>
                <a:spcPct val="90000"/>
              </a:lnSpc>
              <a:spcBef>
                <a:spcPts val="398"/>
              </a:spcBef>
              <a:spcAft>
                <a:spcPts val="0"/>
              </a:spcAft>
              <a:buSzPts val="1800"/>
              <a:buChar char="◦"/>
              <a:defRPr/>
            </a:lvl4pPr>
            <a:lvl5pPr marL="2286000" lvl="4" indent="-342900" algn="l">
              <a:lnSpc>
                <a:spcPct val="90000"/>
              </a:lnSpc>
              <a:spcBef>
                <a:spcPts val="398"/>
              </a:spcBef>
              <a:spcAft>
                <a:spcPts val="0"/>
              </a:spcAft>
              <a:buSzPts val="1800"/>
              <a:buChar char="◦"/>
              <a:defRPr/>
            </a:lvl5pPr>
            <a:lvl6pPr marL="2743200" lvl="5" indent="-342900" algn="l">
              <a:lnSpc>
                <a:spcPct val="90000"/>
              </a:lnSpc>
              <a:spcBef>
                <a:spcPts val="398"/>
              </a:spcBef>
              <a:spcAft>
                <a:spcPts val="0"/>
              </a:spcAft>
              <a:buSzPts val="1800"/>
              <a:buChar char="◦"/>
              <a:defRPr/>
            </a:lvl6pPr>
            <a:lvl7pPr marL="3200400" lvl="6" indent="-342900" algn="l">
              <a:lnSpc>
                <a:spcPct val="90000"/>
              </a:lnSpc>
              <a:spcBef>
                <a:spcPts val="398"/>
              </a:spcBef>
              <a:spcAft>
                <a:spcPts val="0"/>
              </a:spcAft>
              <a:buSzPts val="1800"/>
              <a:buChar char="◦"/>
              <a:defRPr/>
            </a:lvl7pPr>
            <a:lvl8pPr marL="3657600" lvl="7" indent="-342900" algn="l">
              <a:lnSpc>
                <a:spcPct val="90000"/>
              </a:lnSpc>
              <a:spcBef>
                <a:spcPts val="398"/>
              </a:spcBef>
              <a:spcAft>
                <a:spcPts val="0"/>
              </a:spcAft>
              <a:buSzPts val="1800"/>
              <a:buChar char="◦"/>
              <a:defRPr/>
            </a:lvl8pPr>
            <a:lvl9pPr marL="4114800" lvl="8" indent="-342900" algn="l">
              <a:lnSpc>
                <a:spcPct val="90000"/>
              </a:lnSpc>
              <a:spcBef>
                <a:spcPts val="398"/>
              </a:spcBef>
              <a:spcAft>
                <a:spcPts val="398"/>
              </a:spcAft>
              <a:buSzPts val="1800"/>
              <a:buChar char="◦"/>
              <a:defRPr/>
            </a:lvl9pPr>
          </a:lstStyle>
          <a:p>
            <a:endParaRPr/>
          </a:p>
        </p:txBody>
      </p:sp>
      <p:sp>
        <p:nvSpPr>
          <p:cNvPr id="70" name="Google Shape;70;p52"/>
          <p:cNvSpPr txBox="1">
            <a:spLocks noGrp="1"/>
          </p:cNvSpPr>
          <p:nvPr>
            <p:ph type="dt" idx="10"/>
          </p:nvPr>
        </p:nvSpPr>
        <p:spPr>
          <a:xfrm>
            <a:off x="1097281" y="6459787"/>
            <a:ext cx="2472271"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71" name="Google Shape;71;p52"/>
          <p:cNvSpPr txBox="1">
            <a:spLocks noGrp="1"/>
          </p:cNvSpPr>
          <p:nvPr>
            <p:ph type="ftr" idx="11"/>
          </p:nvPr>
        </p:nvSpPr>
        <p:spPr>
          <a:xfrm>
            <a:off x="3686185" y="6459787"/>
            <a:ext cx="4822804"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 name="Google Shape;72;p52"/>
          <p:cNvSpPr txBox="1">
            <a:spLocks noGrp="1"/>
          </p:cNvSpPr>
          <p:nvPr>
            <p:ph type="sldNum" idx="12"/>
          </p:nvPr>
        </p:nvSpPr>
        <p:spPr>
          <a:xfrm>
            <a:off x="9900459" y="6459787"/>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ido con título" type="objTx">
  <p:cSld name="OBJECT_WITH_CAPTION_TEXT">
    <p:spTree>
      <p:nvGrpSpPr>
        <p:cNvPr id="1" name="Shape 73"/>
        <p:cNvGrpSpPr/>
        <p:nvPr/>
      </p:nvGrpSpPr>
      <p:grpSpPr>
        <a:xfrm>
          <a:off x="0" y="0"/>
          <a:ext cx="0" cy="0"/>
          <a:chOff x="0" y="0"/>
          <a:chExt cx="0" cy="0"/>
        </a:xfrm>
      </p:grpSpPr>
      <p:sp>
        <p:nvSpPr>
          <p:cNvPr id="74" name="Google Shape;74;p53"/>
          <p:cNvSpPr/>
          <p:nvPr/>
        </p:nvSpPr>
        <p:spPr>
          <a:xfrm>
            <a:off x="17" y="0"/>
            <a:ext cx="4050791" cy="6858000"/>
          </a:xfrm>
          <a:prstGeom prst="rect">
            <a:avLst/>
          </a:prstGeom>
          <a:solidFill>
            <a:schemeClr val="accent2"/>
          </a:solidFill>
          <a:ln>
            <a:noFill/>
          </a:ln>
        </p:spPr>
        <p:txBody>
          <a:bodyPr spcFirstLastPara="1" wrap="square" lIns="91050" tIns="91050" rIns="91050" bIns="9105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94" b="0" i="0" u="none" strike="noStrike" cap="none">
              <a:solidFill>
                <a:srgbClr val="000000"/>
              </a:solidFill>
              <a:latin typeface="Arial"/>
              <a:ea typeface="Arial"/>
              <a:cs typeface="Arial"/>
              <a:sym typeface="Arial"/>
            </a:endParaRPr>
          </a:p>
        </p:txBody>
      </p:sp>
      <p:sp>
        <p:nvSpPr>
          <p:cNvPr id="75" name="Google Shape;75;p53"/>
          <p:cNvSpPr/>
          <p:nvPr/>
        </p:nvSpPr>
        <p:spPr>
          <a:xfrm>
            <a:off x="4040071" y="0"/>
            <a:ext cx="64008" cy="6858000"/>
          </a:xfrm>
          <a:prstGeom prst="rect">
            <a:avLst/>
          </a:prstGeom>
          <a:solidFill>
            <a:schemeClr val="accent1"/>
          </a:solidFill>
          <a:ln>
            <a:noFill/>
          </a:ln>
        </p:spPr>
        <p:txBody>
          <a:bodyPr spcFirstLastPara="1" wrap="square" lIns="91050" tIns="91050" rIns="91050" bIns="9105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94" b="0" i="0" u="none" strike="noStrike" cap="none">
              <a:solidFill>
                <a:srgbClr val="000000"/>
              </a:solidFill>
              <a:latin typeface="Arial"/>
              <a:ea typeface="Arial"/>
              <a:cs typeface="Arial"/>
              <a:sym typeface="Arial"/>
            </a:endParaRPr>
          </a:p>
        </p:txBody>
      </p:sp>
      <p:sp>
        <p:nvSpPr>
          <p:cNvPr id="76" name="Google Shape;76;p53"/>
          <p:cNvSpPr txBox="1">
            <a:spLocks noGrp="1"/>
          </p:cNvSpPr>
          <p:nvPr>
            <p:ph type="title"/>
          </p:nvPr>
        </p:nvSpPr>
        <p:spPr>
          <a:xfrm>
            <a:off x="457200" y="594359"/>
            <a:ext cx="3200400" cy="22860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600"/>
              <a:buFont typeface="Calibri"/>
              <a:buNone/>
              <a:defRPr sz="3586" b="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53"/>
          <p:cNvSpPr txBox="1">
            <a:spLocks noGrp="1"/>
          </p:cNvSpPr>
          <p:nvPr>
            <p:ph type="body" idx="1"/>
          </p:nvPr>
        </p:nvSpPr>
        <p:spPr>
          <a:xfrm>
            <a:off x="4800600" y="731520"/>
            <a:ext cx="6492240" cy="52578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195"/>
              </a:spcBef>
              <a:spcAft>
                <a:spcPts val="0"/>
              </a:spcAft>
              <a:buSzPts val="1800"/>
              <a:buChar char=" "/>
              <a:defRPr/>
            </a:lvl1pPr>
            <a:lvl2pPr marL="914400" lvl="1" indent="-342900" algn="l">
              <a:lnSpc>
                <a:spcPct val="90000"/>
              </a:lnSpc>
              <a:spcBef>
                <a:spcPts val="199"/>
              </a:spcBef>
              <a:spcAft>
                <a:spcPts val="0"/>
              </a:spcAft>
              <a:buSzPts val="1800"/>
              <a:buChar char="◦"/>
              <a:defRPr/>
            </a:lvl2pPr>
            <a:lvl3pPr marL="1371600" lvl="2" indent="-342900" algn="l">
              <a:lnSpc>
                <a:spcPct val="90000"/>
              </a:lnSpc>
              <a:spcBef>
                <a:spcPts val="398"/>
              </a:spcBef>
              <a:spcAft>
                <a:spcPts val="0"/>
              </a:spcAft>
              <a:buSzPts val="1800"/>
              <a:buChar char="◦"/>
              <a:defRPr/>
            </a:lvl3pPr>
            <a:lvl4pPr marL="1828800" lvl="3" indent="-342900" algn="l">
              <a:lnSpc>
                <a:spcPct val="90000"/>
              </a:lnSpc>
              <a:spcBef>
                <a:spcPts val="398"/>
              </a:spcBef>
              <a:spcAft>
                <a:spcPts val="0"/>
              </a:spcAft>
              <a:buSzPts val="1800"/>
              <a:buChar char="◦"/>
              <a:defRPr/>
            </a:lvl4pPr>
            <a:lvl5pPr marL="2286000" lvl="4" indent="-342900" algn="l">
              <a:lnSpc>
                <a:spcPct val="90000"/>
              </a:lnSpc>
              <a:spcBef>
                <a:spcPts val="398"/>
              </a:spcBef>
              <a:spcAft>
                <a:spcPts val="0"/>
              </a:spcAft>
              <a:buSzPts val="1800"/>
              <a:buChar char="◦"/>
              <a:defRPr/>
            </a:lvl5pPr>
            <a:lvl6pPr marL="2743200" lvl="5" indent="-342900" algn="l">
              <a:lnSpc>
                <a:spcPct val="90000"/>
              </a:lnSpc>
              <a:spcBef>
                <a:spcPts val="398"/>
              </a:spcBef>
              <a:spcAft>
                <a:spcPts val="0"/>
              </a:spcAft>
              <a:buSzPts val="1800"/>
              <a:buChar char="◦"/>
              <a:defRPr/>
            </a:lvl6pPr>
            <a:lvl7pPr marL="3200400" lvl="6" indent="-342900" algn="l">
              <a:lnSpc>
                <a:spcPct val="90000"/>
              </a:lnSpc>
              <a:spcBef>
                <a:spcPts val="398"/>
              </a:spcBef>
              <a:spcAft>
                <a:spcPts val="0"/>
              </a:spcAft>
              <a:buSzPts val="1800"/>
              <a:buChar char="◦"/>
              <a:defRPr/>
            </a:lvl7pPr>
            <a:lvl8pPr marL="3657600" lvl="7" indent="-342900" algn="l">
              <a:lnSpc>
                <a:spcPct val="90000"/>
              </a:lnSpc>
              <a:spcBef>
                <a:spcPts val="398"/>
              </a:spcBef>
              <a:spcAft>
                <a:spcPts val="0"/>
              </a:spcAft>
              <a:buSzPts val="1800"/>
              <a:buChar char="◦"/>
              <a:defRPr/>
            </a:lvl8pPr>
            <a:lvl9pPr marL="4114800" lvl="8" indent="-342900" algn="l">
              <a:lnSpc>
                <a:spcPct val="90000"/>
              </a:lnSpc>
              <a:spcBef>
                <a:spcPts val="398"/>
              </a:spcBef>
              <a:spcAft>
                <a:spcPts val="398"/>
              </a:spcAft>
              <a:buSzPts val="1800"/>
              <a:buChar char="◦"/>
              <a:defRPr/>
            </a:lvl9pPr>
          </a:lstStyle>
          <a:p>
            <a:endParaRPr/>
          </a:p>
        </p:txBody>
      </p:sp>
      <p:sp>
        <p:nvSpPr>
          <p:cNvPr id="78" name="Google Shape;78;p53"/>
          <p:cNvSpPr txBox="1">
            <a:spLocks noGrp="1"/>
          </p:cNvSpPr>
          <p:nvPr>
            <p:ph type="body" idx="2"/>
          </p:nvPr>
        </p:nvSpPr>
        <p:spPr>
          <a:xfrm>
            <a:off x="457200" y="2926080"/>
            <a:ext cx="3200400" cy="337912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195"/>
              </a:spcBef>
              <a:spcAft>
                <a:spcPts val="0"/>
              </a:spcAft>
              <a:buSzPts val="1500"/>
              <a:buNone/>
              <a:defRPr sz="1494">
                <a:solidFill>
                  <a:srgbClr val="FFFFFF"/>
                </a:solidFill>
              </a:defRPr>
            </a:lvl1pPr>
            <a:lvl2pPr marL="914400" lvl="1" indent="-228600" algn="l">
              <a:lnSpc>
                <a:spcPct val="90000"/>
              </a:lnSpc>
              <a:spcBef>
                <a:spcPts val="199"/>
              </a:spcBef>
              <a:spcAft>
                <a:spcPts val="0"/>
              </a:spcAft>
              <a:buSzPts val="1200"/>
              <a:buNone/>
              <a:defRPr sz="1195"/>
            </a:lvl2pPr>
            <a:lvl3pPr marL="1371600" lvl="2" indent="-228600" algn="l">
              <a:lnSpc>
                <a:spcPct val="90000"/>
              </a:lnSpc>
              <a:spcBef>
                <a:spcPts val="398"/>
              </a:spcBef>
              <a:spcAft>
                <a:spcPts val="0"/>
              </a:spcAft>
              <a:buSzPts val="1000"/>
              <a:buNone/>
              <a:defRPr sz="996"/>
            </a:lvl3pPr>
            <a:lvl4pPr marL="1828800" lvl="3" indent="-228600" algn="l">
              <a:lnSpc>
                <a:spcPct val="90000"/>
              </a:lnSpc>
              <a:spcBef>
                <a:spcPts val="398"/>
              </a:spcBef>
              <a:spcAft>
                <a:spcPts val="0"/>
              </a:spcAft>
              <a:buSzPts val="900"/>
              <a:buNone/>
              <a:defRPr sz="896"/>
            </a:lvl4pPr>
            <a:lvl5pPr marL="2286000" lvl="4" indent="-228600" algn="l">
              <a:lnSpc>
                <a:spcPct val="90000"/>
              </a:lnSpc>
              <a:spcBef>
                <a:spcPts val="398"/>
              </a:spcBef>
              <a:spcAft>
                <a:spcPts val="0"/>
              </a:spcAft>
              <a:buSzPts val="900"/>
              <a:buNone/>
              <a:defRPr sz="896"/>
            </a:lvl5pPr>
            <a:lvl6pPr marL="2743200" lvl="5" indent="-228600" algn="l">
              <a:lnSpc>
                <a:spcPct val="90000"/>
              </a:lnSpc>
              <a:spcBef>
                <a:spcPts val="398"/>
              </a:spcBef>
              <a:spcAft>
                <a:spcPts val="0"/>
              </a:spcAft>
              <a:buSzPts val="900"/>
              <a:buNone/>
              <a:defRPr sz="896"/>
            </a:lvl6pPr>
            <a:lvl7pPr marL="3200400" lvl="6" indent="-228600" algn="l">
              <a:lnSpc>
                <a:spcPct val="90000"/>
              </a:lnSpc>
              <a:spcBef>
                <a:spcPts val="398"/>
              </a:spcBef>
              <a:spcAft>
                <a:spcPts val="0"/>
              </a:spcAft>
              <a:buSzPts val="900"/>
              <a:buNone/>
              <a:defRPr sz="896"/>
            </a:lvl7pPr>
            <a:lvl8pPr marL="3657600" lvl="7" indent="-228600" algn="l">
              <a:lnSpc>
                <a:spcPct val="90000"/>
              </a:lnSpc>
              <a:spcBef>
                <a:spcPts val="398"/>
              </a:spcBef>
              <a:spcAft>
                <a:spcPts val="0"/>
              </a:spcAft>
              <a:buSzPts val="900"/>
              <a:buNone/>
              <a:defRPr sz="896"/>
            </a:lvl8pPr>
            <a:lvl9pPr marL="4114800" lvl="8" indent="-228600" algn="l">
              <a:lnSpc>
                <a:spcPct val="90000"/>
              </a:lnSpc>
              <a:spcBef>
                <a:spcPts val="398"/>
              </a:spcBef>
              <a:spcAft>
                <a:spcPts val="398"/>
              </a:spcAft>
              <a:buSzPts val="900"/>
              <a:buNone/>
              <a:defRPr sz="896"/>
            </a:lvl9pPr>
          </a:lstStyle>
          <a:p>
            <a:endParaRPr/>
          </a:p>
        </p:txBody>
      </p:sp>
      <p:sp>
        <p:nvSpPr>
          <p:cNvPr id="79" name="Google Shape;79;p53"/>
          <p:cNvSpPr txBox="1">
            <a:spLocks noGrp="1"/>
          </p:cNvSpPr>
          <p:nvPr>
            <p:ph type="dt" idx="10"/>
          </p:nvPr>
        </p:nvSpPr>
        <p:spPr>
          <a:xfrm>
            <a:off x="465512" y="6459787"/>
            <a:ext cx="261851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80" name="Google Shape;80;p53"/>
          <p:cNvSpPr txBox="1">
            <a:spLocks noGrp="1"/>
          </p:cNvSpPr>
          <p:nvPr>
            <p:ph type="ftr" idx="11"/>
          </p:nvPr>
        </p:nvSpPr>
        <p:spPr>
          <a:xfrm>
            <a:off x="4800600" y="6459787"/>
            <a:ext cx="4648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 name="Google Shape;81;p53"/>
          <p:cNvSpPr txBox="1">
            <a:spLocks noGrp="1"/>
          </p:cNvSpPr>
          <p:nvPr>
            <p:ph type="sldNum" idx="12"/>
          </p:nvPr>
        </p:nvSpPr>
        <p:spPr>
          <a:xfrm>
            <a:off x="9900459" y="6459787"/>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2"/>
        <p:cNvGrpSpPr/>
        <p:nvPr/>
      </p:nvGrpSpPr>
      <p:grpSpPr>
        <a:xfrm>
          <a:off x="0" y="0"/>
          <a:ext cx="0" cy="0"/>
          <a:chOff x="0" y="0"/>
          <a:chExt cx="0" cy="0"/>
        </a:xfrm>
      </p:grpSpPr>
      <p:sp>
        <p:nvSpPr>
          <p:cNvPr id="83" name="Google Shape;83;p54"/>
          <p:cNvSpPr txBox="1">
            <a:spLocks noGrp="1"/>
          </p:cNvSpPr>
          <p:nvPr>
            <p:ph type="title"/>
          </p:nvPr>
        </p:nvSpPr>
        <p:spPr>
          <a:xfrm>
            <a:off x="1097280" y="286605"/>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54"/>
          <p:cNvSpPr txBox="1">
            <a:spLocks noGrp="1"/>
          </p:cNvSpPr>
          <p:nvPr>
            <p:ph type="body" idx="1"/>
          </p:nvPr>
        </p:nvSpPr>
        <p:spPr>
          <a:xfrm rot="5400000">
            <a:off x="4114799" y="-1171785"/>
            <a:ext cx="4023360" cy="100584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195"/>
              </a:spcBef>
              <a:spcAft>
                <a:spcPts val="0"/>
              </a:spcAft>
              <a:buSzPts val="1800"/>
              <a:buChar char=" "/>
              <a:defRPr/>
            </a:lvl1pPr>
            <a:lvl2pPr marL="914400" lvl="1" indent="-342900" algn="l">
              <a:lnSpc>
                <a:spcPct val="90000"/>
              </a:lnSpc>
              <a:spcBef>
                <a:spcPts val="199"/>
              </a:spcBef>
              <a:spcAft>
                <a:spcPts val="0"/>
              </a:spcAft>
              <a:buSzPts val="1800"/>
              <a:buChar char="◦"/>
              <a:defRPr/>
            </a:lvl2pPr>
            <a:lvl3pPr marL="1371600" lvl="2" indent="-342900" algn="l">
              <a:lnSpc>
                <a:spcPct val="90000"/>
              </a:lnSpc>
              <a:spcBef>
                <a:spcPts val="398"/>
              </a:spcBef>
              <a:spcAft>
                <a:spcPts val="0"/>
              </a:spcAft>
              <a:buSzPts val="1800"/>
              <a:buChar char="◦"/>
              <a:defRPr/>
            </a:lvl3pPr>
            <a:lvl4pPr marL="1828800" lvl="3" indent="-342900" algn="l">
              <a:lnSpc>
                <a:spcPct val="90000"/>
              </a:lnSpc>
              <a:spcBef>
                <a:spcPts val="398"/>
              </a:spcBef>
              <a:spcAft>
                <a:spcPts val="0"/>
              </a:spcAft>
              <a:buSzPts val="1800"/>
              <a:buChar char="◦"/>
              <a:defRPr/>
            </a:lvl4pPr>
            <a:lvl5pPr marL="2286000" lvl="4" indent="-342900" algn="l">
              <a:lnSpc>
                <a:spcPct val="90000"/>
              </a:lnSpc>
              <a:spcBef>
                <a:spcPts val="398"/>
              </a:spcBef>
              <a:spcAft>
                <a:spcPts val="0"/>
              </a:spcAft>
              <a:buSzPts val="1800"/>
              <a:buChar char="◦"/>
              <a:defRPr/>
            </a:lvl5pPr>
            <a:lvl6pPr marL="2743200" lvl="5" indent="-342900" algn="l">
              <a:lnSpc>
                <a:spcPct val="90000"/>
              </a:lnSpc>
              <a:spcBef>
                <a:spcPts val="398"/>
              </a:spcBef>
              <a:spcAft>
                <a:spcPts val="0"/>
              </a:spcAft>
              <a:buSzPts val="1800"/>
              <a:buChar char="◦"/>
              <a:defRPr/>
            </a:lvl6pPr>
            <a:lvl7pPr marL="3200400" lvl="6" indent="-342900" algn="l">
              <a:lnSpc>
                <a:spcPct val="90000"/>
              </a:lnSpc>
              <a:spcBef>
                <a:spcPts val="398"/>
              </a:spcBef>
              <a:spcAft>
                <a:spcPts val="0"/>
              </a:spcAft>
              <a:buSzPts val="1800"/>
              <a:buChar char="◦"/>
              <a:defRPr/>
            </a:lvl7pPr>
            <a:lvl8pPr marL="3657600" lvl="7" indent="-342900" algn="l">
              <a:lnSpc>
                <a:spcPct val="90000"/>
              </a:lnSpc>
              <a:spcBef>
                <a:spcPts val="398"/>
              </a:spcBef>
              <a:spcAft>
                <a:spcPts val="0"/>
              </a:spcAft>
              <a:buSzPts val="1800"/>
              <a:buChar char="◦"/>
              <a:defRPr/>
            </a:lvl8pPr>
            <a:lvl9pPr marL="4114800" lvl="8" indent="-342900" algn="l">
              <a:lnSpc>
                <a:spcPct val="90000"/>
              </a:lnSpc>
              <a:spcBef>
                <a:spcPts val="398"/>
              </a:spcBef>
              <a:spcAft>
                <a:spcPts val="398"/>
              </a:spcAft>
              <a:buSzPts val="1800"/>
              <a:buChar char="◦"/>
              <a:defRPr/>
            </a:lvl9pPr>
          </a:lstStyle>
          <a:p>
            <a:endParaRPr/>
          </a:p>
        </p:txBody>
      </p:sp>
      <p:sp>
        <p:nvSpPr>
          <p:cNvPr id="85" name="Google Shape;85;p54"/>
          <p:cNvSpPr txBox="1">
            <a:spLocks noGrp="1"/>
          </p:cNvSpPr>
          <p:nvPr>
            <p:ph type="dt" idx="10"/>
          </p:nvPr>
        </p:nvSpPr>
        <p:spPr>
          <a:xfrm>
            <a:off x="1097281" y="6459787"/>
            <a:ext cx="2472271"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394" b="0" i="0" u="none" strike="noStrike" cap="none">
                <a:solidFill>
                  <a:srgbClr val="000000"/>
                </a:solidFill>
                <a:latin typeface="Arial"/>
                <a:ea typeface="Arial"/>
                <a:cs typeface="Arial"/>
                <a:sym typeface="Arial"/>
              </a:defRPr>
            </a:lvl9pPr>
          </a:lstStyle>
          <a:p>
            <a:endParaRPr/>
          </a:p>
        </p:txBody>
      </p:sp>
      <p:sp>
        <p:nvSpPr>
          <p:cNvPr id="86" name="Google Shape;86;p54"/>
          <p:cNvSpPr txBox="1">
            <a:spLocks noGrp="1"/>
          </p:cNvSpPr>
          <p:nvPr>
            <p:ph type="ftr" idx="11"/>
          </p:nvPr>
        </p:nvSpPr>
        <p:spPr>
          <a:xfrm>
            <a:off x="3686185" y="6459787"/>
            <a:ext cx="4822804"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 name="Google Shape;87;p54"/>
          <p:cNvSpPr txBox="1">
            <a:spLocks noGrp="1"/>
          </p:cNvSpPr>
          <p:nvPr>
            <p:ph type="sldNum" idx="12"/>
          </p:nvPr>
        </p:nvSpPr>
        <p:spPr>
          <a:xfrm>
            <a:off x="9900459" y="6459787"/>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BFBFB"/>
        </a:solidFill>
        <a:effectLst/>
      </p:bgPr>
    </p:bg>
    <p:spTree>
      <p:nvGrpSpPr>
        <p:cNvPr id="1" name="Shape 9"/>
        <p:cNvGrpSpPr/>
        <p:nvPr/>
      </p:nvGrpSpPr>
      <p:grpSpPr>
        <a:xfrm>
          <a:off x="0" y="0"/>
          <a:ext cx="0" cy="0"/>
          <a:chOff x="0" y="0"/>
          <a:chExt cx="0" cy="0"/>
        </a:xfrm>
      </p:grpSpPr>
      <p:sp>
        <p:nvSpPr>
          <p:cNvPr id="10" name="Google Shape;10;p3"/>
          <p:cNvSpPr/>
          <p:nvPr userDrawn="1"/>
        </p:nvSpPr>
        <p:spPr>
          <a:xfrm>
            <a:off x="0" y="6400800"/>
            <a:ext cx="12192000" cy="457200"/>
          </a:xfrm>
          <a:prstGeom prst="rect">
            <a:avLst/>
          </a:prstGeom>
          <a:solidFill>
            <a:schemeClr val="accent2"/>
          </a:solidFill>
          <a:ln>
            <a:noFill/>
          </a:ln>
        </p:spPr>
        <p:txBody>
          <a:bodyPr spcFirstLastPara="1" wrap="square" lIns="91050" tIns="91050" rIns="91050" bIns="9105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s-ES" sz="1000" b="0" i="0" u="none" strike="noStrike" cap="none" dirty="0">
                <a:solidFill>
                  <a:schemeClr val="lt1"/>
                </a:solidFill>
                <a:latin typeface="Arial"/>
                <a:ea typeface="Arial"/>
                <a:cs typeface="Arial"/>
                <a:sym typeface="Arial"/>
              </a:rPr>
              <a:t>Ingeniería de software 2025</a:t>
            </a:r>
            <a:endParaRPr sz="1000" b="0" i="0" u="none" strike="noStrike" cap="none" dirty="0">
              <a:solidFill>
                <a:schemeClr val="lt1"/>
              </a:solidFill>
              <a:latin typeface="Arial"/>
              <a:ea typeface="Arial"/>
              <a:cs typeface="Arial"/>
              <a:sym typeface="Arial"/>
            </a:endParaRPr>
          </a:p>
        </p:txBody>
      </p:sp>
      <p:sp>
        <p:nvSpPr>
          <p:cNvPr id="11" name="Google Shape;11;p3"/>
          <p:cNvSpPr/>
          <p:nvPr/>
        </p:nvSpPr>
        <p:spPr>
          <a:xfrm>
            <a:off x="16" y="6334316"/>
            <a:ext cx="12191985" cy="66484"/>
          </a:xfrm>
          <a:prstGeom prst="rect">
            <a:avLst/>
          </a:prstGeom>
          <a:solidFill>
            <a:schemeClr val="accent1"/>
          </a:solidFill>
          <a:ln>
            <a:noFill/>
          </a:ln>
        </p:spPr>
        <p:txBody>
          <a:bodyPr spcFirstLastPara="1" wrap="square" lIns="91050" tIns="91050" rIns="91050" bIns="9105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94" b="0" i="0" u="none" strike="noStrike" cap="none">
              <a:solidFill>
                <a:srgbClr val="000000"/>
              </a:solidFill>
              <a:latin typeface="Arial"/>
              <a:ea typeface="Arial"/>
              <a:cs typeface="Arial"/>
              <a:sym typeface="Arial"/>
            </a:endParaRPr>
          </a:p>
        </p:txBody>
      </p:sp>
      <p:sp>
        <p:nvSpPr>
          <p:cNvPr id="12" name="Google Shape;12;p3"/>
          <p:cNvSpPr txBox="1">
            <a:spLocks noGrp="1"/>
          </p:cNvSpPr>
          <p:nvPr>
            <p:ph type="title"/>
          </p:nvPr>
        </p:nvSpPr>
        <p:spPr>
          <a:xfrm>
            <a:off x="1097280" y="286605"/>
            <a:ext cx="10058400" cy="1450757"/>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4800"/>
              <a:buFont typeface="Calibri"/>
              <a:buNone/>
              <a:defRPr sz="4800" b="0" i="0" u="none" strike="noStrike" cap="none">
                <a:solidFill>
                  <a:srgbClr val="3F3F3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 name="Google Shape;13;p3"/>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14" name="Google Shape;14;p3"/>
          <p:cNvSpPr txBox="1">
            <a:spLocks noGrp="1"/>
          </p:cNvSpPr>
          <p:nvPr>
            <p:ph type="sldNum" idx="12"/>
          </p:nvPr>
        </p:nvSpPr>
        <p:spPr>
          <a:xfrm>
            <a:off x="10879975" y="6470853"/>
            <a:ext cx="1312025"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050"/>
              <a:buFont typeface="Arial"/>
              <a:buNone/>
              <a:defRPr sz="1046"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cxnSp>
        <p:nvCxnSpPr>
          <p:cNvPr id="15" name="Google Shape;15;p3"/>
          <p:cNvCxnSpPr/>
          <p:nvPr/>
        </p:nvCxnSpPr>
        <p:spPr>
          <a:xfrm>
            <a:off x="1193532" y="1737845"/>
            <a:ext cx="9966960" cy="0"/>
          </a:xfrm>
          <a:prstGeom prst="straightConnector1">
            <a:avLst/>
          </a:prstGeom>
          <a:noFill/>
          <a:ln w="9525" cap="flat" cmpd="sng">
            <a:solidFill>
              <a:srgbClr val="7F7F7F"/>
            </a:solidFill>
            <a:prstDash val="solid"/>
            <a:round/>
            <a:headEnd type="none" w="sm" len="sm"/>
            <a:tailEnd type="none" w="sm" len="sm"/>
          </a:ln>
        </p:spPr>
      </p:cxnSp>
      <p:sp>
        <p:nvSpPr>
          <p:cNvPr id="16" name="Google Shape;16;p3"/>
          <p:cNvSpPr txBox="1"/>
          <p:nvPr/>
        </p:nvSpPr>
        <p:spPr>
          <a:xfrm>
            <a:off x="6096000" y="6499526"/>
            <a:ext cx="615874"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1000" b="0" i="0" u="none" strike="noStrike" cap="none">
                <a:solidFill>
                  <a:schemeClr val="lt1"/>
                </a:solidFill>
                <a:latin typeface="Arial"/>
                <a:ea typeface="Arial"/>
                <a:cs typeface="Arial"/>
                <a:sym typeface="Arial"/>
              </a:rPr>
              <a:t>Fuente:</a:t>
            </a:r>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Lst>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hyperlink" Target="https://www.mountaingoatsoftware.com/blog/two-examples-of-splitting-epics" TargetMode="External"/><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125"/>
          <p:cNvSpPr txBox="1">
            <a:spLocks noGrp="1"/>
          </p:cNvSpPr>
          <p:nvPr>
            <p:ph type="title"/>
          </p:nvPr>
        </p:nvSpPr>
        <p:spPr>
          <a:xfrm>
            <a:off x="286092" y="4487140"/>
            <a:ext cx="10780777" cy="1912456"/>
          </a:xfrm>
          <a:prstGeom prst="rect">
            <a:avLst/>
          </a:prstGeom>
          <a:noFill/>
          <a:ln>
            <a:noFill/>
          </a:ln>
        </p:spPr>
        <p:txBody>
          <a:bodyPr spcFirstLastPara="1" wrap="square" lIns="91050" tIns="45500" rIns="91050" bIns="45500" anchor="b" anchorCtr="0">
            <a:noAutofit/>
          </a:bodyPr>
          <a:lstStyle/>
          <a:p>
            <a:pPr marL="0" lvl="0" indent="0" algn="l" rtl="0">
              <a:lnSpc>
                <a:spcPct val="85000"/>
              </a:lnSpc>
              <a:spcBef>
                <a:spcPts val="0"/>
              </a:spcBef>
              <a:spcAft>
                <a:spcPts val="0"/>
              </a:spcAft>
              <a:buClr>
                <a:srgbClr val="C00000"/>
              </a:buClr>
              <a:buSzPts val="3300"/>
              <a:buFont typeface="Calibri"/>
              <a:buNone/>
            </a:pPr>
            <a:r>
              <a:rPr lang="es-ES" sz="4400" dirty="0"/>
              <a:t>Ingeniería de Software I – Clase 2 – 2025</a:t>
            </a:r>
            <a:br>
              <a:rPr lang="es-ES" sz="4400" dirty="0"/>
            </a:br>
            <a:endParaRPr sz="4400" dirty="0"/>
          </a:p>
        </p:txBody>
      </p:sp>
      <p:sp>
        <p:nvSpPr>
          <p:cNvPr id="218" name="Google Shape;218;p125"/>
          <p:cNvSpPr txBox="1">
            <a:spLocks noGrp="1"/>
          </p:cNvSpPr>
          <p:nvPr>
            <p:ph type="sldNum" idx="12"/>
          </p:nvPr>
        </p:nvSpPr>
        <p:spPr>
          <a:xfrm>
            <a:off x="9900460" y="6447602"/>
            <a:ext cx="1312025" cy="363657"/>
          </a:xfrm>
          <a:prstGeom prst="rect">
            <a:avLst/>
          </a:prstGeom>
          <a:noFill/>
          <a:ln>
            <a:noFill/>
          </a:ln>
        </p:spPr>
        <p:txBody>
          <a:bodyPr spcFirstLastPara="1" wrap="square" lIns="91050" tIns="45500" rIns="91050" bIns="45500" anchor="ctr" anchorCtr="0">
            <a:noAutofit/>
          </a:bodyPr>
          <a:lstStyle/>
          <a:p>
            <a:pPr marL="0" lvl="0" indent="0" algn="r" rtl="0">
              <a:lnSpc>
                <a:spcPct val="100000"/>
              </a:lnSpc>
              <a:spcBef>
                <a:spcPts val="0"/>
              </a:spcBef>
              <a:spcAft>
                <a:spcPts val="0"/>
              </a:spcAft>
              <a:buSzPts val="1000"/>
              <a:buNone/>
            </a:pPr>
            <a:fld id="{00000000-1234-1234-1234-123412341234}" type="slidenum">
              <a:rPr lang="es-ES">
                <a:solidFill>
                  <a:srgbClr val="758085"/>
                </a:solidFill>
              </a:rPr>
              <a:t>1</a:t>
            </a:fld>
            <a:endParaRPr>
              <a:solidFill>
                <a:srgbClr val="758085"/>
              </a:solidFill>
            </a:endParaRPr>
          </a:p>
        </p:txBody>
      </p:sp>
      <p:pic>
        <p:nvPicPr>
          <p:cNvPr id="219" name="Google Shape;219;p125"/>
          <p:cNvPicPr preferRelativeResize="0"/>
          <p:nvPr/>
        </p:nvPicPr>
        <p:blipFill rotWithShape="1">
          <a:blip r:embed="rId3">
            <a:alphaModFix/>
          </a:blip>
          <a:srcRect/>
          <a:stretch/>
        </p:blipFill>
        <p:spPr>
          <a:xfrm>
            <a:off x="10758413" y="4968816"/>
            <a:ext cx="1147495" cy="114749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sp>
        <p:nvSpPr>
          <p:cNvPr id="1176" name="Google Shape;1176;g3764bf369be_0_134"/>
          <p:cNvSpPr txBox="1">
            <a:spLocks noGrp="1"/>
          </p:cNvSpPr>
          <p:nvPr>
            <p:ph type="title"/>
          </p:nvPr>
        </p:nvSpPr>
        <p:spPr>
          <a:xfrm>
            <a:off x="623396" y="511315"/>
            <a:ext cx="10806480" cy="1268081"/>
          </a:xfrm>
          <a:prstGeom prst="rect">
            <a:avLst/>
          </a:prstGeom>
          <a:noFill/>
          <a:ln>
            <a:noFill/>
          </a:ln>
        </p:spPr>
        <p:txBody>
          <a:bodyPr spcFirstLastPara="1" wrap="square" lIns="91057" tIns="45516" rIns="91057" bIns="45516" anchor="ctr" anchorCtr="0">
            <a:noAutofit/>
          </a:bodyPr>
          <a:lstStyle/>
          <a:p>
            <a:pPr>
              <a:buClr>
                <a:schemeClr val="accent1"/>
              </a:buClr>
              <a:buSzPts val="3600"/>
            </a:pPr>
            <a:r>
              <a:rPr lang="es-ES" sz="3984" b="1"/>
              <a:t>Lluvia De Ideas (Brainstorming)</a:t>
            </a:r>
            <a:endParaRPr sz="3984" b="1"/>
          </a:p>
        </p:txBody>
      </p:sp>
      <p:sp>
        <p:nvSpPr>
          <p:cNvPr id="1177" name="Google Shape;1177;g3764bf369be_0_134"/>
          <p:cNvSpPr txBox="1">
            <a:spLocks noGrp="1"/>
          </p:cNvSpPr>
          <p:nvPr>
            <p:ph type="body" idx="1"/>
          </p:nvPr>
        </p:nvSpPr>
        <p:spPr>
          <a:xfrm>
            <a:off x="623392" y="1922911"/>
            <a:ext cx="10684871" cy="4159809"/>
          </a:xfrm>
          <a:prstGeom prst="rect">
            <a:avLst/>
          </a:prstGeom>
          <a:noFill/>
          <a:ln>
            <a:noFill/>
          </a:ln>
        </p:spPr>
        <p:txBody>
          <a:bodyPr spcFirstLastPara="1" wrap="square" lIns="91057" tIns="45516" rIns="91057" bIns="45516" anchor="t" anchorCtr="0">
            <a:normAutofit/>
          </a:bodyPr>
          <a:lstStyle/>
          <a:p>
            <a:pPr marL="68306" indent="-151790">
              <a:lnSpc>
                <a:spcPct val="85000"/>
              </a:lnSpc>
              <a:spcBef>
                <a:spcPts val="0"/>
              </a:spcBef>
              <a:buSzPts val="2400"/>
              <a:buChar char="»"/>
            </a:pPr>
            <a:r>
              <a:rPr lang="es-ES" sz="2390"/>
              <a:t>Los principios en que se basa esta técnica son:</a:t>
            </a:r>
            <a:endParaRPr/>
          </a:p>
          <a:p>
            <a:pPr marL="68306" indent="0">
              <a:lnSpc>
                <a:spcPct val="85000"/>
              </a:lnSpc>
              <a:spcBef>
                <a:spcPts val="971"/>
              </a:spcBef>
              <a:buSzPts val="2400"/>
              <a:buNone/>
            </a:pPr>
            <a:endParaRPr sz="2390"/>
          </a:p>
          <a:p>
            <a:pPr marL="259562" lvl="1" indent="-256146">
              <a:lnSpc>
                <a:spcPct val="85000"/>
              </a:lnSpc>
              <a:spcBef>
                <a:spcPts val="448"/>
              </a:spcBef>
              <a:buClr>
                <a:srgbClr val="262626"/>
              </a:buClr>
              <a:buSzPts val="2400"/>
              <a:buChar char=" "/>
            </a:pPr>
            <a:r>
              <a:rPr lang="es-ES" sz="2390" i="1"/>
              <a:t>Cuantas más ideas se sugieren, mejores resultados se conseguirán.</a:t>
            </a:r>
            <a:endParaRPr sz="2390" i="1"/>
          </a:p>
          <a:p>
            <a:pPr marL="259562" lvl="1" indent="-256146">
              <a:lnSpc>
                <a:spcPct val="85000"/>
              </a:lnSpc>
              <a:spcBef>
                <a:spcPts val="448"/>
              </a:spcBef>
              <a:buClr>
                <a:srgbClr val="262626"/>
              </a:buClr>
              <a:buSzPts val="2400"/>
              <a:buChar char=" "/>
            </a:pPr>
            <a:r>
              <a:rPr lang="es-ES" sz="2390" i="1"/>
              <a:t>La producción de ideas en grupos puede ser más efectiva que la individual.</a:t>
            </a:r>
            <a:endParaRPr sz="2390" i="1"/>
          </a:p>
          <a:p>
            <a:pPr marL="259562" lvl="1" indent="-256146">
              <a:lnSpc>
                <a:spcPct val="85000"/>
              </a:lnSpc>
              <a:spcBef>
                <a:spcPts val="448"/>
              </a:spcBef>
              <a:buClr>
                <a:srgbClr val="262626"/>
              </a:buClr>
              <a:buSzPts val="2400"/>
              <a:buChar char=" "/>
            </a:pPr>
            <a:r>
              <a:rPr lang="es-ES" sz="2390" i="1"/>
              <a:t>Las ideas de una persona pueden hacer que aparezcan otras por “contagio</a:t>
            </a:r>
            <a:r>
              <a:rPr lang="es-ES" sz="2390"/>
              <a:t>.</a:t>
            </a:r>
            <a:endParaRPr sz="2390"/>
          </a:p>
          <a:p>
            <a:pPr marL="259562" lvl="1" indent="-256146">
              <a:lnSpc>
                <a:spcPct val="85000"/>
              </a:lnSpc>
              <a:spcBef>
                <a:spcPts val="448"/>
              </a:spcBef>
              <a:buClr>
                <a:srgbClr val="262626"/>
              </a:buClr>
              <a:buSzPts val="2400"/>
              <a:buChar char=" "/>
            </a:pPr>
            <a:r>
              <a:rPr lang="es-ES" sz="2390" i="1"/>
              <a:t>A veces las mejores ideas aparecen tarde.</a:t>
            </a:r>
            <a:endParaRPr/>
          </a:p>
          <a:p>
            <a:pPr marL="259562" lvl="1" indent="-256146">
              <a:lnSpc>
                <a:spcPct val="85000"/>
              </a:lnSpc>
              <a:spcBef>
                <a:spcPts val="448"/>
              </a:spcBef>
              <a:buClr>
                <a:srgbClr val="262626"/>
              </a:buClr>
              <a:buSzPts val="2400"/>
              <a:buChar char=" "/>
            </a:pPr>
            <a:r>
              <a:rPr lang="es-ES" sz="2390" i="1"/>
              <a:t>Es mejor elegir sobre una variedad de soluciones.</a:t>
            </a:r>
            <a:endParaRPr/>
          </a:p>
        </p:txBody>
      </p:sp>
      <p:sp>
        <p:nvSpPr>
          <p:cNvPr id="1178" name="Google Shape;1178;g3764bf369be_0_134"/>
          <p:cNvSpPr txBox="1">
            <a:spLocks noGrp="1"/>
          </p:cNvSpPr>
          <p:nvPr>
            <p:ph type="sldNum" idx="12"/>
          </p:nvPr>
        </p:nvSpPr>
        <p:spPr>
          <a:xfrm>
            <a:off x="9265921" y="2783536"/>
            <a:ext cx="2926089" cy="1391483"/>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2"/>
        <p:cNvGrpSpPr/>
        <p:nvPr/>
      </p:nvGrpSpPr>
      <p:grpSpPr>
        <a:xfrm>
          <a:off x="0" y="0"/>
          <a:ext cx="0" cy="0"/>
          <a:chOff x="0" y="0"/>
          <a:chExt cx="0" cy="0"/>
        </a:xfrm>
      </p:grpSpPr>
      <p:sp>
        <p:nvSpPr>
          <p:cNvPr id="1183" name="Google Shape;1183;g3764bf369be_0_140"/>
          <p:cNvSpPr txBox="1">
            <a:spLocks noGrp="1"/>
          </p:cNvSpPr>
          <p:nvPr>
            <p:ph type="title"/>
          </p:nvPr>
        </p:nvSpPr>
        <p:spPr>
          <a:xfrm>
            <a:off x="623396" y="511315"/>
            <a:ext cx="10806480" cy="1268081"/>
          </a:xfrm>
          <a:prstGeom prst="rect">
            <a:avLst/>
          </a:prstGeom>
          <a:noFill/>
          <a:ln>
            <a:noFill/>
          </a:ln>
        </p:spPr>
        <p:txBody>
          <a:bodyPr spcFirstLastPara="1" wrap="square" lIns="91057" tIns="45516" rIns="91057" bIns="45516" anchor="ctr" anchorCtr="0">
            <a:noAutofit/>
          </a:bodyPr>
          <a:lstStyle/>
          <a:p>
            <a:pPr>
              <a:buClr>
                <a:schemeClr val="accent1"/>
              </a:buClr>
              <a:buSzPts val="3600"/>
            </a:pPr>
            <a:r>
              <a:rPr lang="es-ES" sz="3984" b="1"/>
              <a:t>Lluvia De Ideas (Brainstorming)</a:t>
            </a:r>
            <a:endParaRPr sz="3984" b="1"/>
          </a:p>
        </p:txBody>
      </p:sp>
      <p:sp>
        <p:nvSpPr>
          <p:cNvPr id="1184" name="Google Shape;1184;g3764bf369be_0_140"/>
          <p:cNvSpPr txBox="1">
            <a:spLocks noGrp="1"/>
          </p:cNvSpPr>
          <p:nvPr>
            <p:ph type="body" idx="1"/>
          </p:nvPr>
        </p:nvSpPr>
        <p:spPr>
          <a:xfrm>
            <a:off x="767409" y="2138067"/>
            <a:ext cx="10540852" cy="3944379"/>
          </a:xfrm>
          <a:prstGeom prst="rect">
            <a:avLst/>
          </a:prstGeom>
          <a:noFill/>
          <a:ln>
            <a:noFill/>
          </a:ln>
        </p:spPr>
        <p:txBody>
          <a:bodyPr spcFirstLastPara="1" wrap="square" lIns="91057" tIns="45516" rIns="91057" bIns="45516" anchor="t" anchorCtr="0">
            <a:normAutofit/>
          </a:bodyPr>
          <a:lstStyle/>
          <a:p>
            <a:pPr marL="68306" indent="-151790">
              <a:lnSpc>
                <a:spcPct val="85000"/>
              </a:lnSpc>
              <a:spcBef>
                <a:spcPts val="0"/>
              </a:spcBef>
              <a:buSzPts val="2400"/>
              <a:buChar char="»"/>
            </a:pPr>
            <a:r>
              <a:rPr lang="es-ES" sz="2390"/>
              <a:t>Incluye una serie de fases de aplicación:</a:t>
            </a:r>
            <a:endParaRPr/>
          </a:p>
          <a:p>
            <a:pPr marL="259562" lvl="1" indent="-256146">
              <a:lnSpc>
                <a:spcPct val="85000"/>
              </a:lnSpc>
              <a:spcBef>
                <a:spcPts val="448"/>
              </a:spcBef>
              <a:buClr>
                <a:srgbClr val="262626"/>
              </a:buClr>
              <a:buSzPts val="2400"/>
              <a:buChar char=" "/>
            </a:pPr>
            <a:r>
              <a:rPr lang="es-ES" sz="2390"/>
              <a:t>Descubrir hechos, Producir ideas, Descubrir soluciones</a:t>
            </a:r>
            <a:endParaRPr/>
          </a:p>
          <a:p>
            <a:pPr marL="68306" indent="-151790">
              <a:lnSpc>
                <a:spcPct val="85000"/>
              </a:lnSpc>
              <a:spcBef>
                <a:spcPts val="971"/>
              </a:spcBef>
              <a:buSzPts val="2400"/>
              <a:buChar char="»"/>
            </a:pPr>
            <a:r>
              <a:rPr lang="es-ES" sz="2390"/>
              <a:t>Clave para resolver la falta de consenso entre usuarios</a:t>
            </a:r>
            <a:endParaRPr/>
          </a:p>
          <a:p>
            <a:pPr marL="68306" indent="-151790">
              <a:lnSpc>
                <a:spcPct val="85000"/>
              </a:lnSpc>
              <a:spcBef>
                <a:spcPts val="971"/>
              </a:spcBef>
              <a:buSzPts val="2400"/>
              <a:buChar char="»"/>
            </a:pPr>
            <a:r>
              <a:rPr lang="es-ES" sz="2390"/>
              <a:t>Es útil combinarlo con la toma de decisiones</a:t>
            </a:r>
            <a:endParaRPr/>
          </a:p>
          <a:p>
            <a:pPr marL="68306" indent="-151790">
              <a:lnSpc>
                <a:spcPct val="85000"/>
              </a:lnSpc>
              <a:spcBef>
                <a:spcPts val="971"/>
              </a:spcBef>
              <a:buSzPts val="2400"/>
              <a:buChar char="»"/>
            </a:pPr>
            <a:r>
              <a:rPr lang="es-ES" sz="2390"/>
              <a:t>Ayuda a entender el dominio del problema</a:t>
            </a:r>
            <a:endParaRPr/>
          </a:p>
          <a:p>
            <a:pPr marL="68306" indent="-151790">
              <a:lnSpc>
                <a:spcPct val="85000"/>
              </a:lnSpc>
              <a:spcBef>
                <a:spcPts val="971"/>
              </a:spcBef>
              <a:buSzPts val="2400"/>
              <a:buChar char="»"/>
            </a:pPr>
            <a:r>
              <a:rPr lang="es-ES" sz="2390"/>
              <a:t>Encara la dificultad del usuario para transmitir</a:t>
            </a:r>
            <a:endParaRPr/>
          </a:p>
          <a:p>
            <a:pPr marL="68306" indent="-151790">
              <a:lnSpc>
                <a:spcPct val="85000"/>
              </a:lnSpc>
              <a:spcBef>
                <a:spcPts val="971"/>
              </a:spcBef>
              <a:buSzPts val="2400"/>
              <a:buChar char="»"/>
            </a:pPr>
            <a:r>
              <a:rPr lang="es-ES" sz="2390"/>
              <a:t>Ayuda a entender: al usuario y al analista</a:t>
            </a:r>
            <a:endParaRPr/>
          </a:p>
        </p:txBody>
      </p:sp>
      <p:sp>
        <p:nvSpPr>
          <p:cNvPr id="1185" name="Google Shape;1185;g3764bf369be_0_140"/>
          <p:cNvSpPr txBox="1">
            <a:spLocks noGrp="1"/>
          </p:cNvSpPr>
          <p:nvPr>
            <p:ph type="sldNum" idx="12"/>
          </p:nvPr>
        </p:nvSpPr>
        <p:spPr>
          <a:xfrm>
            <a:off x="9265921" y="2783536"/>
            <a:ext cx="2926089" cy="1391483"/>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11</a:t>
            </a:fld>
            <a:endParaRPr/>
          </a:p>
        </p:txBody>
      </p:sp>
      <p:pic>
        <p:nvPicPr>
          <p:cNvPr id="1186" name="Google Shape;1186;g3764bf369be_0_140" descr="https://encrypted-tbn1.gstatic.com/images?q=tbn:ANd9GcR77L7RK3xzukWMjqz2NOpGBcqEl2vvYNpnEXkYB6jLXjLf_dJH"/>
          <p:cNvPicPr preferRelativeResize="0"/>
          <p:nvPr/>
        </p:nvPicPr>
        <p:blipFill rotWithShape="1">
          <a:blip r:embed="rId3">
            <a:alphaModFix/>
          </a:blip>
          <a:srcRect l="21514" t="20526" r="19703" b="26880"/>
          <a:stretch/>
        </p:blipFill>
        <p:spPr>
          <a:xfrm>
            <a:off x="8328249" y="3429002"/>
            <a:ext cx="2195736" cy="19566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F3014B-B47E-0B41-8571-754E80A27FB2}"/>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8E8EBAF-167A-8606-B397-CFD54393135C}"/>
              </a:ext>
            </a:extLst>
          </p:cNvPr>
          <p:cNvSpPr>
            <a:spLocks noGrp="1"/>
          </p:cNvSpPr>
          <p:nvPr>
            <p:ph type="title"/>
          </p:nvPr>
        </p:nvSpPr>
        <p:spPr>
          <a:xfrm>
            <a:off x="1098839" y="6459787"/>
            <a:ext cx="10113645" cy="822960"/>
          </a:xfrm>
        </p:spPr>
        <p:txBody>
          <a:bodyPr wrap="square" anchor="b">
            <a:noAutofit/>
          </a:bodyPr>
          <a:lstStyle/>
          <a:p>
            <a:r>
              <a:rPr lang="es-AR" sz="5400" dirty="0"/>
              <a:t>Métodos discretos de elicitación de requerimientos</a:t>
            </a:r>
            <a:br>
              <a:rPr lang="es-AR" sz="5400" dirty="0"/>
            </a:br>
            <a:endParaRPr lang="es-AR" sz="5400" dirty="0"/>
          </a:p>
        </p:txBody>
      </p:sp>
      <p:pic>
        <p:nvPicPr>
          <p:cNvPr id="6" name="Picture 5">
            <a:extLst>
              <a:ext uri="{FF2B5EF4-FFF2-40B4-BE49-F238E27FC236}">
                <a16:creationId xmlns:a16="http://schemas.microsoft.com/office/drawing/2014/main" id="{47A14399-EE11-C08E-CFDD-A3D1BE91B62A}"/>
              </a:ext>
            </a:extLst>
          </p:cNvPr>
          <p:cNvPicPr>
            <a:picLocks noChangeAspect="1"/>
          </p:cNvPicPr>
          <p:nvPr/>
        </p:nvPicPr>
        <p:blipFill>
          <a:blip r:embed="rId2"/>
          <a:srcRect t="14553" b="13778"/>
          <a:stretch>
            <a:fillRect/>
          </a:stretch>
        </p:blipFill>
        <p:spPr>
          <a:xfrm>
            <a:off x="16" y="10"/>
            <a:ext cx="12191985" cy="4915066"/>
          </a:xfrm>
          <a:prstGeom prst="rect">
            <a:avLst/>
          </a:prstGeom>
          <a:noFill/>
          <a:ln>
            <a:noFill/>
          </a:ln>
        </p:spPr>
      </p:pic>
      <p:sp>
        <p:nvSpPr>
          <p:cNvPr id="4" name="Marcador de número de diapositiva 3">
            <a:extLst>
              <a:ext uri="{FF2B5EF4-FFF2-40B4-BE49-F238E27FC236}">
                <a16:creationId xmlns:a16="http://schemas.microsoft.com/office/drawing/2014/main" id="{BDC5135E-3DE3-AF01-72A3-845270BB5F3F}"/>
              </a:ext>
            </a:extLst>
          </p:cNvPr>
          <p:cNvSpPr>
            <a:spLocks noGrp="1"/>
          </p:cNvSpPr>
          <p:nvPr>
            <p:ph type="sldNum" idx="12"/>
          </p:nvPr>
        </p:nvSpPr>
        <p:spPr>
          <a:xfrm>
            <a:off x="9900459" y="6459787"/>
            <a:ext cx="1312025" cy="365125"/>
          </a:xfrm>
        </p:spPr>
        <p:txBody>
          <a:bodyPr wrap="square" anchor="ctr">
            <a:normAutofit/>
          </a:bodyPr>
          <a:lstStyle/>
          <a:p>
            <a:pPr marL="0" lvl="0" indent="0" rtl="0">
              <a:spcBef>
                <a:spcPts val="0"/>
              </a:spcBef>
              <a:spcAft>
                <a:spcPts val="600"/>
              </a:spcAft>
              <a:buNone/>
            </a:pPr>
            <a:fld id="{00000000-1234-1234-1234-123412341234}" type="slidenum">
              <a:rPr lang="es-ES" smtClean="0"/>
              <a:pPr marL="0" lvl="0" indent="0" rtl="0">
                <a:spcBef>
                  <a:spcPts val="0"/>
                </a:spcBef>
                <a:spcAft>
                  <a:spcPts val="600"/>
                </a:spcAft>
                <a:buNone/>
              </a:pPr>
              <a:t>12</a:t>
            </a:fld>
            <a:endParaRPr lang="es-ES"/>
          </a:p>
        </p:txBody>
      </p:sp>
    </p:spTree>
    <p:extLst>
      <p:ext uri="{BB962C8B-B14F-4D97-AF65-F5344CB8AC3E}">
        <p14:creationId xmlns:p14="http://schemas.microsoft.com/office/powerpoint/2010/main" val="2971267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0"/>
        <p:cNvGrpSpPr/>
        <p:nvPr/>
      </p:nvGrpSpPr>
      <p:grpSpPr>
        <a:xfrm>
          <a:off x="0" y="0"/>
          <a:ext cx="0" cy="0"/>
          <a:chOff x="0" y="0"/>
          <a:chExt cx="0" cy="0"/>
        </a:xfrm>
      </p:grpSpPr>
      <p:sp>
        <p:nvSpPr>
          <p:cNvPr id="1191" name="Google Shape;1191;p108"/>
          <p:cNvSpPr txBox="1">
            <a:spLocks noGrp="1"/>
          </p:cNvSpPr>
          <p:nvPr>
            <p:ph type="title"/>
          </p:nvPr>
        </p:nvSpPr>
        <p:spPr>
          <a:xfrm>
            <a:off x="623393" y="634041"/>
            <a:ext cx="10772775" cy="1124903"/>
          </a:xfrm>
          <a:prstGeom prst="rect">
            <a:avLst/>
          </a:prstGeom>
          <a:noFill/>
          <a:ln>
            <a:noFill/>
          </a:ln>
        </p:spPr>
        <p:txBody>
          <a:bodyPr spcFirstLastPara="1" wrap="square" lIns="91057" tIns="45516" rIns="91057" bIns="45516" anchor="ctr" anchorCtr="0">
            <a:normAutofit/>
          </a:bodyPr>
          <a:lstStyle/>
          <a:p>
            <a:pPr>
              <a:buClr>
                <a:schemeClr val="accent1"/>
              </a:buClr>
              <a:buSzPts val="4000"/>
            </a:pPr>
            <a:r>
              <a:rPr lang="es-ES" sz="3984" b="1"/>
              <a:t>Métodos discretos</a:t>
            </a:r>
            <a:endParaRPr sz="3984" b="1"/>
          </a:p>
        </p:txBody>
      </p:sp>
      <p:sp>
        <p:nvSpPr>
          <p:cNvPr id="1192" name="Google Shape;1192;p108"/>
          <p:cNvSpPr txBox="1">
            <a:spLocks noGrp="1"/>
          </p:cNvSpPr>
          <p:nvPr>
            <p:ph type="sldNum" idx="12"/>
          </p:nvPr>
        </p:nvSpPr>
        <p:spPr>
          <a:xfrm>
            <a:off x="9249400" y="2854933"/>
            <a:ext cx="2926080" cy="1044357"/>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13</a:t>
            </a:fld>
            <a:endParaRPr/>
          </a:p>
        </p:txBody>
      </p:sp>
      <p:sp>
        <p:nvSpPr>
          <p:cNvPr id="1193" name="Google Shape;1193;p108"/>
          <p:cNvSpPr txBox="1">
            <a:spLocks noGrp="1"/>
          </p:cNvSpPr>
          <p:nvPr>
            <p:ph type="body" idx="1"/>
          </p:nvPr>
        </p:nvSpPr>
        <p:spPr>
          <a:xfrm>
            <a:off x="623392" y="1908717"/>
            <a:ext cx="9793089" cy="4460747"/>
          </a:xfrm>
          <a:prstGeom prst="rect">
            <a:avLst/>
          </a:prstGeom>
          <a:noFill/>
          <a:ln>
            <a:noFill/>
          </a:ln>
        </p:spPr>
        <p:txBody>
          <a:bodyPr spcFirstLastPara="1" wrap="square" lIns="91057" tIns="45516" rIns="91057" bIns="45516" anchor="t" anchorCtr="0">
            <a:normAutofit/>
          </a:bodyPr>
          <a:lstStyle/>
          <a:p>
            <a:pPr marL="68306" indent="-68306">
              <a:lnSpc>
                <a:spcPct val="85000"/>
              </a:lnSpc>
              <a:spcBef>
                <a:spcPts val="0"/>
              </a:spcBef>
              <a:buSzPts val="2400"/>
              <a:buNone/>
            </a:pPr>
            <a:r>
              <a:rPr lang="es-ES" sz="2390"/>
              <a:t>Los métodos discretos son menos perturbadores que otras formas de averiguar los requerimientos </a:t>
            </a:r>
            <a:endParaRPr sz="2390"/>
          </a:p>
          <a:p>
            <a:pPr marL="68306" indent="-68306">
              <a:lnSpc>
                <a:spcPct val="85000"/>
              </a:lnSpc>
              <a:spcBef>
                <a:spcPts val="971"/>
              </a:spcBef>
              <a:buSzPts val="2400"/>
              <a:buNone/>
            </a:pPr>
            <a:r>
              <a:rPr lang="es-ES" sz="2390"/>
              <a:t>Se consideran insuficientes para recopilar información cuando se utilizan por sí solos, por lo que deben utilizarse junto con uno o varios de los métodos.</a:t>
            </a:r>
            <a:endParaRPr/>
          </a:p>
          <a:p>
            <a:pPr marL="68306" indent="-68306">
              <a:lnSpc>
                <a:spcPct val="85000"/>
              </a:lnSpc>
              <a:spcBef>
                <a:spcPts val="971"/>
              </a:spcBef>
              <a:buSzPts val="2400"/>
              <a:buNone/>
            </a:pPr>
            <a:r>
              <a:rPr lang="es-ES" sz="2390"/>
              <a:t>Utilizar diferentes métodos para acercarse a la organización es una práctica inteligente mediante la cual podrá formarse un panorama más completo de los requerimientos</a:t>
            </a:r>
            <a:endParaRPr/>
          </a:p>
          <a:p>
            <a:pPr marL="68306" indent="0">
              <a:lnSpc>
                <a:spcPct val="85000"/>
              </a:lnSpc>
              <a:spcBef>
                <a:spcPts val="971"/>
              </a:spcBef>
              <a:buSzPts val="2400"/>
              <a:buNone/>
            </a:pPr>
            <a:endParaRPr sz="2390"/>
          </a:p>
          <a:p>
            <a:pPr marL="68306" indent="-151790">
              <a:lnSpc>
                <a:spcPct val="85000"/>
              </a:lnSpc>
              <a:spcBef>
                <a:spcPts val="971"/>
              </a:spcBef>
              <a:buSzPts val="2400"/>
            </a:pPr>
            <a:r>
              <a:rPr lang="es-ES" sz="2390"/>
              <a:t>Muestreo de la documentación, los formularios y los datos existentes</a:t>
            </a:r>
            <a:endParaRPr/>
          </a:p>
          <a:p>
            <a:pPr marL="68306" indent="-151790">
              <a:lnSpc>
                <a:spcPct val="85000"/>
              </a:lnSpc>
              <a:spcBef>
                <a:spcPts val="971"/>
              </a:spcBef>
              <a:buSzPts val="2400"/>
            </a:pPr>
            <a:r>
              <a:rPr lang="es-ES" sz="2390"/>
              <a:t>Investigación y visitas al sitio</a:t>
            </a:r>
            <a:endParaRPr/>
          </a:p>
          <a:p>
            <a:pPr marL="68306" indent="-151790">
              <a:lnSpc>
                <a:spcPct val="85000"/>
              </a:lnSpc>
              <a:spcBef>
                <a:spcPts val="971"/>
              </a:spcBef>
              <a:buSzPts val="2400"/>
            </a:pPr>
            <a:r>
              <a:rPr lang="es-ES" sz="2390"/>
              <a:t>Observación del ambiente de trabajo</a:t>
            </a:r>
            <a:endParaRPr sz="2390"/>
          </a:p>
        </p:txBody>
      </p:sp>
      <p:sp>
        <p:nvSpPr>
          <p:cNvPr id="1194" name="Google Shape;1194;p108"/>
          <p:cNvSpPr txBox="1"/>
          <p:nvPr/>
        </p:nvSpPr>
        <p:spPr>
          <a:xfrm>
            <a:off x="4931939" y="32000"/>
            <a:ext cx="4114800" cy="327861"/>
          </a:xfrm>
          <a:prstGeom prst="rect">
            <a:avLst/>
          </a:prstGeom>
          <a:noFill/>
          <a:ln>
            <a:noFill/>
          </a:ln>
        </p:spPr>
        <p:txBody>
          <a:bodyPr spcFirstLastPara="1" wrap="square" lIns="91057" tIns="45516" rIns="91057" bIns="45516" anchor="ctr" anchorCtr="0">
            <a:noAutofit/>
          </a:bodyPr>
          <a:lstStyle/>
          <a:p>
            <a:pPr algn="ctr">
              <a:buSzPts val="1200"/>
            </a:pPr>
            <a:r>
              <a:rPr lang="es-ES" sz="1195">
                <a:solidFill>
                  <a:srgbClr val="FFFFFF"/>
                </a:solidFill>
                <a:latin typeface="Calibri"/>
                <a:ea typeface="Calibri"/>
                <a:cs typeface="Calibri"/>
                <a:sym typeface="Calibri"/>
              </a:rPr>
              <a:t>Ingeniería de Software I  2013</a:t>
            </a:r>
            <a:endParaRPr sz="1195">
              <a:solidFill>
                <a:srgbClr val="FFFFFF"/>
              </a:solidFill>
              <a:latin typeface="Calibri"/>
              <a:ea typeface="Calibri"/>
              <a:cs typeface="Calibri"/>
              <a:sym typeface="Calibri"/>
            </a:endParaRPr>
          </a:p>
        </p:txBody>
      </p:sp>
      <p:pic>
        <p:nvPicPr>
          <p:cNvPr id="1195" name="Google Shape;1195;p108" descr="Resultado de imagen para recopilacion de datos metodos discretos"/>
          <p:cNvPicPr preferRelativeResize="0"/>
          <p:nvPr/>
        </p:nvPicPr>
        <p:blipFill rotWithShape="1">
          <a:blip r:embed="rId3">
            <a:alphaModFix/>
          </a:blip>
          <a:srcRect/>
          <a:stretch/>
        </p:blipFill>
        <p:spPr>
          <a:xfrm>
            <a:off x="9552385" y="3285563"/>
            <a:ext cx="2381250" cy="2371677"/>
          </a:xfrm>
          <a:prstGeom prst="rect">
            <a:avLst/>
          </a:prstGeom>
          <a:noFill/>
          <a:ln>
            <a:noFill/>
          </a:ln>
        </p:spPr>
      </p:pic>
    </p:spTree>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109"/>
          <p:cNvSpPr txBox="1">
            <a:spLocks noGrp="1"/>
          </p:cNvSpPr>
          <p:nvPr>
            <p:ph type="title"/>
          </p:nvPr>
        </p:nvSpPr>
        <p:spPr>
          <a:xfrm>
            <a:off x="623396" y="654571"/>
            <a:ext cx="10772775" cy="1124903"/>
          </a:xfrm>
          <a:prstGeom prst="rect">
            <a:avLst/>
          </a:prstGeom>
          <a:noFill/>
          <a:ln>
            <a:noFill/>
          </a:ln>
        </p:spPr>
        <p:txBody>
          <a:bodyPr spcFirstLastPara="1" wrap="square" lIns="91057" tIns="45516" rIns="91057" bIns="45516" anchor="ctr" anchorCtr="0">
            <a:normAutofit/>
          </a:bodyPr>
          <a:lstStyle/>
          <a:p>
            <a:pPr>
              <a:buClr>
                <a:schemeClr val="accent1"/>
              </a:buClr>
              <a:buSzPts val="4000"/>
            </a:pPr>
            <a:r>
              <a:rPr lang="es-ES" sz="3984" b="1"/>
              <a:t>Muestreo de la documentación, los formularios y los datos existentes</a:t>
            </a:r>
            <a:endParaRPr sz="3984" b="1"/>
          </a:p>
        </p:txBody>
      </p:sp>
      <p:sp>
        <p:nvSpPr>
          <p:cNvPr id="1201" name="Google Shape;1201;p109"/>
          <p:cNvSpPr txBox="1">
            <a:spLocks noGrp="1"/>
          </p:cNvSpPr>
          <p:nvPr>
            <p:ph type="sldNum" idx="12"/>
          </p:nvPr>
        </p:nvSpPr>
        <p:spPr>
          <a:xfrm>
            <a:off x="9249400" y="2854933"/>
            <a:ext cx="2926080" cy="1044357"/>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14</a:t>
            </a:fld>
            <a:endParaRPr/>
          </a:p>
        </p:txBody>
      </p:sp>
      <p:sp>
        <p:nvSpPr>
          <p:cNvPr id="1202" name="Google Shape;1202;p109"/>
          <p:cNvSpPr txBox="1">
            <a:spLocks noGrp="1"/>
          </p:cNvSpPr>
          <p:nvPr>
            <p:ph type="body" idx="1"/>
          </p:nvPr>
        </p:nvSpPr>
        <p:spPr>
          <a:xfrm>
            <a:off x="623392" y="1908717"/>
            <a:ext cx="9793089" cy="4460747"/>
          </a:xfrm>
          <a:prstGeom prst="rect">
            <a:avLst/>
          </a:prstGeom>
          <a:noFill/>
          <a:ln>
            <a:noFill/>
          </a:ln>
        </p:spPr>
        <p:txBody>
          <a:bodyPr spcFirstLastPara="1" wrap="square" lIns="91057" tIns="45516" rIns="91057" bIns="45516" anchor="t" anchorCtr="0">
            <a:normAutofit/>
          </a:bodyPr>
          <a:lstStyle/>
          <a:p>
            <a:pPr marL="68306" indent="-177089">
              <a:lnSpc>
                <a:spcPct val="85000"/>
              </a:lnSpc>
              <a:spcBef>
                <a:spcPts val="0"/>
              </a:spcBef>
              <a:buSzPts val="2800"/>
            </a:pPr>
            <a:r>
              <a:rPr lang="es-ES" sz="2789"/>
              <a:t>Recolección de hechos a partir de la documentación existente.</a:t>
            </a:r>
            <a:endParaRPr/>
          </a:p>
          <a:p>
            <a:pPr marL="259562" lvl="1" indent="-256146">
              <a:lnSpc>
                <a:spcPct val="85000"/>
              </a:lnSpc>
              <a:spcBef>
                <a:spcPts val="448"/>
              </a:spcBef>
              <a:buClr>
                <a:srgbClr val="262626"/>
              </a:buClr>
              <a:buSzPts val="2800"/>
              <a:buChar char=" "/>
            </a:pPr>
            <a:r>
              <a:rPr lang="es-ES" sz="2789"/>
              <a:t>¿Qué tipo de documentos pueden enseñar algo acerca del sistema?</a:t>
            </a:r>
            <a:endParaRPr/>
          </a:p>
          <a:p>
            <a:pPr marL="409834" lvl="2" indent="-409834">
              <a:lnSpc>
                <a:spcPct val="85000"/>
              </a:lnSpc>
              <a:spcBef>
                <a:spcPts val="448"/>
              </a:spcBef>
              <a:buClr>
                <a:srgbClr val="262626"/>
              </a:buClr>
              <a:buSzPts val="2800"/>
              <a:buChar char=" "/>
            </a:pPr>
            <a:r>
              <a:rPr lang="es-ES" sz="2789"/>
              <a:t>Organigrama (identificar el propietario, usuarios claves).</a:t>
            </a:r>
            <a:endParaRPr/>
          </a:p>
          <a:p>
            <a:pPr marL="409834" lvl="2" indent="-409834">
              <a:lnSpc>
                <a:spcPct val="85000"/>
              </a:lnSpc>
              <a:spcBef>
                <a:spcPts val="448"/>
              </a:spcBef>
              <a:buClr>
                <a:srgbClr val="262626"/>
              </a:buClr>
              <a:buSzPts val="2800"/>
              <a:buChar char=" "/>
            </a:pPr>
            <a:r>
              <a:rPr lang="es-ES" sz="2789"/>
              <a:t>Memos, notas internas, minutas, registros contables.</a:t>
            </a:r>
            <a:endParaRPr/>
          </a:p>
          <a:p>
            <a:pPr marL="409834" lvl="2" indent="-409834">
              <a:lnSpc>
                <a:spcPct val="85000"/>
              </a:lnSpc>
              <a:spcBef>
                <a:spcPts val="448"/>
              </a:spcBef>
              <a:buClr>
                <a:srgbClr val="262626"/>
              </a:buClr>
              <a:buSzPts val="2800"/>
              <a:buChar char=" "/>
            </a:pPr>
            <a:r>
              <a:rPr lang="es-ES" sz="2789"/>
              <a:t>Solicitudes de proyectos de sistemas de información anteriores.</a:t>
            </a:r>
            <a:endParaRPr/>
          </a:p>
          <a:p>
            <a:pPr marL="259562" lvl="1" indent="-256146">
              <a:lnSpc>
                <a:spcPct val="85000"/>
              </a:lnSpc>
              <a:spcBef>
                <a:spcPts val="448"/>
              </a:spcBef>
              <a:buClr>
                <a:srgbClr val="262626"/>
              </a:buClr>
              <a:buSzPts val="2800"/>
              <a:buChar char=" "/>
            </a:pPr>
            <a:r>
              <a:rPr lang="es-ES" sz="2789"/>
              <a:t>Permiten conocer el historial que origina el proyecto.</a:t>
            </a:r>
            <a:endParaRPr/>
          </a:p>
          <a:p>
            <a:pPr marL="68306" indent="0">
              <a:lnSpc>
                <a:spcPct val="85000"/>
              </a:lnSpc>
              <a:spcBef>
                <a:spcPts val="971"/>
              </a:spcBef>
              <a:buSzPts val="2400"/>
              <a:buNone/>
            </a:pPr>
            <a:endParaRPr sz="2390"/>
          </a:p>
        </p:txBody>
      </p:sp>
      <p:sp>
        <p:nvSpPr>
          <p:cNvPr id="1203" name="Google Shape;1203;p109"/>
          <p:cNvSpPr txBox="1"/>
          <p:nvPr/>
        </p:nvSpPr>
        <p:spPr>
          <a:xfrm>
            <a:off x="4931939" y="32000"/>
            <a:ext cx="4114800" cy="327861"/>
          </a:xfrm>
          <a:prstGeom prst="rect">
            <a:avLst/>
          </a:prstGeom>
          <a:noFill/>
          <a:ln>
            <a:noFill/>
          </a:ln>
        </p:spPr>
        <p:txBody>
          <a:bodyPr spcFirstLastPara="1" wrap="square" lIns="91057" tIns="45516" rIns="91057" bIns="45516" anchor="ctr" anchorCtr="0">
            <a:noAutofit/>
          </a:bodyPr>
          <a:lstStyle/>
          <a:p>
            <a:pPr algn="ctr">
              <a:buSzPts val="1200"/>
            </a:pPr>
            <a:r>
              <a:rPr lang="es-ES" sz="1195">
                <a:solidFill>
                  <a:srgbClr val="FFFFFF"/>
                </a:solidFill>
                <a:latin typeface="Calibri"/>
                <a:ea typeface="Calibri"/>
                <a:cs typeface="Calibri"/>
                <a:sym typeface="Calibri"/>
              </a:rPr>
              <a:t>Ingeniería de Software I  2013</a:t>
            </a:r>
            <a:endParaRPr sz="1195">
              <a:solidFill>
                <a:srgbClr val="FFFFFF"/>
              </a:solidFill>
              <a:latin typeface="Calibri"/>
              <a:ea typeface="Calibri"/>
              <a:cs typeface="Calibri"/>
              <a:sym typeface="Calibri"/>
            </a:endParaRPr>
          </a:p>
        </p:txBody>
      </p:sp>
      <p:pic>
        <p:nvPicPr>
          <p:cNvPr id="1204" name="Google Shape;1204;p109" descr="http://paosangu.bligoo.com.co/media/users/13/674240/images/public/80475/1305798646185-archivo_lateral_ergox.jpg?v=1305798678950"/>
          <p:cNvPicPr preferRelativeResize="0"/>
          <p:nvPr/>
        </p:nvPicPr>
        <p:blipFill rotWithShape="1">
          <a:blip r:embed="rId3">
            <a:alphaModFix/>
          </a:blip>
          <a:srcRect/>
          <a:stretch/>
        </p:blipFill>
        <p:spPr>
          <a:xfrm>
            <a:off x="9408733" y="4370592"/>
            <a:ext cx="2015496" cy="1832837"/>
          </a:xfrm>
          <a:prstGeom prst="rect">
            <a:avLst/>
          </a:prstGeom>
          <a:noFill/>
          <a:ln>
            <a:noFill/>
          </a:ln>
          <a:effectLst>
            <a:outerShdw blurRad="292100" dist="139700" dir="2700000" algn="tl" rotWithShape="0">
              <a:srgbClr val="333333">
                <a:alpha val="62352"/>
              </a:srgbClr>
            </a:outerShdw>
          </a:effectLst>
        </p:spPr>
      </p:pic>
    </p:spTree>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08"/>
        <p:cNvGrpSpPr/>
        <p:nvPr/>
      </p:nvGrpSpPr>
      <p:grpSpPr>
        <a:xfrm>
          <a:off x="0" y="0"/>
          <a:ext cx="0" cy="0"/>
          <a:chOff x="0" y="0"/>
          <a:chExt cx="0" cy="0"/>
        </a:xfrm>
      </p:grpSpPr>
      <p:sp>
        <p:nvSpPr>
          <p:cNvPr id="1209" name="Google Shape;1209;p110"/>
          <p:cNvSpPr txBox="1">
            <a:spLocks noGrp="1"/>
          </p:cNvSpPr>
          <p:nvPr>
            <p:ph type="title"/>
          </p:nvPr>
        </p:nvSpPr>
        <p:spPr>
          <a:xfrm>
            <a:off x="709613" y="470044"/>
            <a:ext cx="10772775" cy="1124903"/>
          </a:xfrm>
          <a:prstGeom prst="rect">
            <a:avLst/>
          </a:prstGeom>
          <a:noFill/>
          <a:ln>
            <a:noFill/>
          </a:ln>
        </p:spPr>
        <p:txBody>
          <a:bodyPr spcFirstLastPara="1" wrap="square" lIns="91057" tIns="45516" rIns="91057" bIns="45516" anchor="ctr" anchorCtr="0">
            <a:noAutofit/>
          </a:bodyPr>
          <a:lstStyle/>
          <a:p>
            <a:pPr>
              <a:buClr>
                <a:schemeClr val="accent1"/>
              </a:buClr>
              <a:buSzPts val="4000"/>
            </a:pPr>
            <a:r>
              <a:rPr lang="es-ES" sz="3984" b="1"/>
              <a:t>Muestreo de la documentación, los formularios y los datos existentes</a:t>
            </a:r>
            <a:endParaRPr sz="3984" b="1"/>
          </a:p>
        </p:txBody>
      </p:sp>
      <p:sp>
        <p:nvSpPr>
          <p:cNvPr id="1210" name="Google Shape;1210;p110"/>
          <p:cNvSpPr txBox="1">
            <a:spLocks noGrp="1"/>
          </p:cNvSpPr>
          <p:nvPr>
            <p:ph type="sldNum" idx="12"/>
          </p:nvPr>
        </p:nvSpPr>
        <p:spPr>
          <a:xfrm>
            <a:off x="9249400" y="2854933"/>
            <a:ext cx="2926080" cy="1044357"/>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15</a:t>
            </a:fld>
            <a:endParaRPr/>
          </a:p>
        </p:txBody>
      </p:sp>
      <p:sp>
        <p:nvSpPr>
          <p:cNvPr id="1211" name="Google Shape;1211;p110"/>
          <p:cNvSpPr txBox="1">
            <a:spLocks noGrp="1"/>
          </p:cNvSpPr>
          <p:nvPr>
            <p:ph type="body" idx="1"/>
          </p:nvPr>
        </p:nvSpPr>
        <p:spPr>
          <a:xfrm>
            <a:off x="623392" y="1908717"/>
            <a:ext cx="9793089" cy="4460747"/>
          </a:xfrm>
          <a:prstGeom prst="rect">
            <a:avLst/>
          </a:prstGeom>
          <a:noFill/>
          <a:ln>
            <a:noFill/>
          </a:ln>
        </p:spPr>
        <p:txBody>
          <a:bodyPr spcFirstLastPara="1" wrap="square" lIns="91057" tIns="45516" rIns="91057" bIns="45516" anchor="t" anchorCtr="0">
            <a:normAutofit/>
          </a:bodyPr>
          <a:lstStyle/>
          <a:p>
            <a:pPr marL="68306" indent="-151790">
              <a:lnSpc>
                <a:spcPct val="75000"/>
              </a:lnSpc>
              <a:spcBef>
                <a:spcPts val="0"/>
              </a:spcBef>
              <a:buSzPts val="2400"/>
            </a:pPr>
            <a:r>
              <a:rPr lang="es-ES" sz="2390"/>
              <a:t>Recolección de hechos a partir de la documentación existente.</a:t>
            </a:r>
            <a:endParaRPr/>
          </a:p>
          <a:p>
            <a:pPr marL="68306" indent="0">
              <a:lnSpc>
                <a:spcPct val="75000"/>
              </a:lnSpc>
              <a:spcBef>
                <a:spcPts val="971"/>
              </a:spcBef>
              <a:buSzPts val="1200"/>
              <a:buNone/>
            </a:pPr>
            <a:endParaRPr sz="1195"/>
          </a:p>
          <a:p>
            <a:pPr marL="259562" lvl="1" indent="-256146">
              <a:lnSpc>
                <a:spcPct val="75000"/>
              </a:lnSpc>
              <a:spcBef>
                <a:spcPts val="448"/>
              </a:spcBef>
              <a:buClr>
                <a:srgbClr val="262626"/>
              </a:buClr>
              <a:buSzPts val="2400"/>
              <a:buChar char=" "/>
            </a:pPr>
            <a:r>
              <a:rPr lang="es-ES" sz="2390"/>
              <a:t>Documentos que describen la funcionalidad del negocio que está siendo analizada.</a:t>
            </a:r>
            <a:endParaRPr/>
          </a:p>
          <a:p>
            <a:pPr marL="409834" lvl="2" indent="-409834">
              <a:lnSpc>
                <a:spcPct val="75000"/>
              </a:lnSpc>
              <a:spcBef>
                <a:spcPts val="448"/>
              </a:spcBef>
              <a:buClr>
                <a:srgbClr val="262626"/>
              </a:buClr>
              <a:buSzPts val="2000"/>
              <a:buChar char=" "/>
            </a:pPr>
            <a:r>
              <a:rPr lang="es-ES" sz="1992"/>
              <a:t>Declaración de la misión y plan estratégico de la organización.</a:t>
            </a:r>
            <a:endParaRPr/>
          </a:p>
          <a:p>
            <a:pPr marL="409834" lvl="2" indent="-409834">
              <a:lnSpc>
                <a:spcPct val="75000"/>
              </a:lnSpc>
              <a:spcBef>
                <a:spcPts val="448"/>
              </a:spcBef>
              <a:buClr>
                <a:srgbClr val="262626"/>
              </a:buClr>
              <a:buSzPts val="2000"/>
              <a:buChar char=" "/>
            </a:pPr>
            <a:r>
              <a:rPr lang="es-ES" sz="1992"/>
              <a:t>Objetivos formales del departamento en cuestión.</a:t>
            </a:r>
            <a:endParaRPr/>
          </a:p>
          <a:p>
            <a:pPr marL="409834" lvl="2" indent="-409834">
              <a:lnSpc>
                <a:spcPct val="75000"/>
              </a:lnSpc>
              <a:spcBef>
                <a:spcPts val="448"/>
              </a:spcBef>
              <a:buClr>
                <a:srgbClr val="262626"/>
              </a:buClr>
              <a:buSzPts val="2000"/>
              <a:buChar char=" "/>
            </a:pPr>
            <a:r>
              <a:rPr lang="es-ES" sz="1992"/>
              <a:t>Políticas, restricciones, procedimientos operativos.</a:t>
            </a:r>
            <a:endParaRPr/>
          </a:p>
          <a:p>
            <a:pPr marL="409834" lvl="2" indent="-409834">
              <a:lnSpc>
                <a:spcPct val="75000"/>
              </a:lnSpc>
              <a:spcBef>
                <a:spcPts val="448"/>
              </a:spcBef>
              <a:buClr>
                <a:srgbClr val="262626"/>
              </a:buClr>
              <a:buSzPts val="2000"/>
              <a:buChar char=" "/>
            </a:pPr>
            <a:r>
              <a:rPr lang="es-ES" sz="1992"/>
              <a:t>Bases de Datos.</a:t>
            </a:r>
            <a:endParaRPr/>
          </a:p>
          <a:p>
            <a:pPr marL="409834" lvl="2" indent="-409834">
              <a:lnSpc>
                <a:spcPct val="75000"/>
              </a:lnSpc>
              <a:spcBef>
                <a:spcPts val="448"/>
              </a:spcBef>
              <a:buClr>
                <a:srgbClr val="262626"/>
              </a:buClr>
              <a:buSzPts val="2000"/>
              <a:buChar char=" "/>
            </a:pPr>
            <a:r>
              <a:rPr lang="es-ES" sz="1992"/>
              <a:t>Sistemas en funcionamiento.</a:t>
            </a:r>
            <a:endParaRPr sz="3187"/>
          </a:p>
          <a:p>
            <a:pPr marL="259562" lvl="1" indent="-256146">
              <a:lnSpc>
                <a:spcPct val="75000"/>
              </a:lnSpc>
              <a:spcBef>
                <a:spcPts val="448"/>
              </a:spcBef>
              <a:buClr>
                <a:srgbClr val="262626"/>
              </a:buClr>
              <a:buSzPts val="2400"/>
              <a:buChar char=" "/>
            </a:pPr>
            <a:r>
              <a:rPr lang="es-ES" sz="2390"/>
              <a:t>Documentación de sistemas anteriores.</a:t>
            </a:r>
            <a:endParaRPr sz="2789"/>
          </a:p>
          <a:p>
            <a:pPr marL="409834" lvl="2" indent="-409834">
              <a:lnSpc>
                <a:spcPct val="75000"/>
              </a:lnSpc>
              <a:spcBef>
                <a:spcPts val="448"/>
              </a:spcBef>
              <a:buClr>
                <a:srgbClr val="262626"/>
              </a:buClr>
              <a:buSzPts val="2000"/>
              <a:buChar char=" "/>
            </a:pPr>
            <a:r>
              <a:rPr lang="es-ES" sz="1992"/>
              <a:t>Diagramas.</a:t>
            </a:r>
            <a:endParaRPr/>
          </a:p>
          <a:p>
            <a:pPr marL="409834" lvl="2" indent="-409834">
              <a:lnSpc>
                <a:spcPct val="75000"/>
              </a:lnSpc>
              <a:spcBef>
                <a:spcPts val="448"/>
              </a:spcBef>
              <a:buClr>
                <a:srgbClr val="262626"/>
              </a:buClr>
              <a:buSzPts val="2000"/>
              <a:buChar char=" "/>
            </a:pPr>
            <a:r>
              <a:rPr lang="es-ES" sz="1992"/>
              <a:t>Diccionario o Repositorios de proyecto.</a:t>
            </a:r>
            <a:endParaRPr/>
          </a:p>
          <a:p>
            <a:pPr marL="409834" lvl="2" indent="-409834">
              <a:lnSpc>
                <a:spcPct val="75000"/>
              </a:lnSpc>
              <a:spcBef>
                <a:spcPts val="448"/>
              </a:spcBef>
              <a:buClr>
                <a:srgbClr val="262626"/>
              </a:buClr>
              <a:buSzPts val="2000"/>
              <a:buChar char=" "/>
            </a:pPr>
            <a:r>
              <a:rPr lang="es-ES" sz="1992"/>
              <a:t>Documentos de diseño.</a:t>
            </a:r>
            <a:endParaRPr/>
          </a:p>
          <a:p>
            <a:pPr marL="409834" lvl="2" indent="-409834">
              <a:lnSpc>
                <a:spcPct val="75000"/>
              </a:lnSpc>
              <a:spcBef>
                <a:spcPts val="448"/>
              </a:spcBef>
              <a:buClr>
                <a:srgbClr val="262626"/>
              </a:buClr>
              <a:buSzPts val="2000"/>
              <a:buChar char=" "/>
            </a:pPr>
            <a:r>
              <a:rPr lang="es-ES" sz="1992"/>
              <a:t>Manuales de operación y/o entrenamiento.</a:t>
            </a:r>
            <a:endParaRPr/>
          </a:p>
          <a:p>
            <a:pPr marL="409834" lvl="2" indent="-321290">
              <a:lnSpc>
                <a:spcPct val="75000"/>
              </a:lnSpc>
              <a:spcBef>
                <a:spcPts val="448"/>
              </a:spcBef>
              <a:buClr>
                <a:srgbClr val="262626"/>
              </a:buClr>
              <a:buNone/>
            </a:pPr>
            <a:endParaRPr sz="1394"/>
          </a:p>
          <a:p>
            <a:pPr marL="68306" indent="0">
              <a:lnSpc>
                <a:spcPct val="75000"/>
              </a:lnSpc>
              <a:spcBef>
                <a:spcPts val="971"/>
              </a:spcBef>
              <a:buSzPts val="1600"/>
              <a:buNone/>
            </a:pPr>
            <a:endParaRPr sz="1594"/>
          </a:p>
        </p:txBody>
      </p:sp>
      <p:sp>
        <p:nvSpPr>
          <p:cNvPr id="1212" name="Google Shape;1212;p110"/>
          <p:cNvSpPr txBox="1"/>
          <p:nvPr/>
        </p:nvSpPr>
        <p:spPr>
          <a:xfrm>
            <a:off x="4953001" y="32000"/>
            <a:ext cx="4114800" cy="327861"/>
          </a:xfrm>
          <a:prstGeom prst="rect">
            <a:avLst/>
          </a:prstGeom>
          <a:noFill/>
          <a:ln>
            <a:noFill/>
          </a:ln>
        </p:spPr>
        <p:txBody>
          <a:bodyPr spcFirstLastPara="1" wrap="square" lIns="91057" tIns="45516" rIns="91057" bIns="45516" anchor="ctr" anchorCtr="0">
            <a:noAutofit/>
          </a:bodyPr>
          <a:lstStyle/>
          <a:p>
            <a:pPr algn="ctr">
              <a:buSzPts val="1200"/>
            </a:pPr>
            <a:r>
              <a:rPr lang="es-ES" sz="1195">
                <a:solidFill>
                  <a:srgbClr val="FFFFFF"/>
                </a:solidFill>
                <a:latin typeface="Calibri"/>
                <a:ea typeface="Calibri"/>
                <a:cs typeface="Calibri"/>
                <a:sym typeface="Calibri"/>
              </a:rPr>
              <a:t>Ingeniería de Software I  2013</a:t>
            </a:r>
            <a:endParaRPr sz="1195">
              <a:solidFill>
                <a:srgbClr val="FFFFFF"/>
              </a:solidFill>
              <a:latin typeface="Calibri"/>
              <a:ea typeface="Calibri"/>
              <a:cs typeface="Calibri"/>
              <a:sym typeface="Calibri"/>
            </a:endParaRPr>
          </a:p>
        </p:txBody>
      </p:sp>
    </p:spTree>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16"/>
        <p:cNvGrpSpPr/>
        <p:nvPr/>
      </p:nvGrpSpPr>
      <p:grpSpPr>
        <a:xfrm>
          <a:off x="0" y="0"/>
          <a:ext cx="0" cy="0"/>
          <a:chOff x="0" y="0"/>
          <a:chExt cx="0" cy="0"/>
        </a:xfrm>
      </p:grpSpPr>
      <p:sp>
        <p:nvSpPr>
          <p:cNvPr id="1217" name="Google Shape;1217;p111"/>
          <p:cNvSpPr txBox="1">
            <a:spLocks noGrp="1"/>
          </p:cNvSpPr>
          <p:nvPr>
            <p:ph type="title"/>
          </p:nvPr>
        </p:nvSpPr>
        <p:spPr>
          <a:xfrm>
            <a:off x="623396" y="654571"/>
            <a:ext cx="10772775" cy="1124903"/>
          </a:xfrm>
          <a:prstGeom prst="rect">
            <a:avLst/>
          </a:prstGeom>
          <a:noFill/>
          <a:ln>
            <a:noFill/>
          </a:ln>
        </p:spPr>
        <p:txBody>
          <a:bodyPr spcFirstLastPara="1" wrap="square" lIns="91057" tIns="45516" rIns="91057" bIns="45516" anchor="ctr" anchorCtr="0">
            <a:normAutofit/>
          </a:bodyPr>
          <a:lstStyle/>
          <a:p>
            <a:pPr>
              <a:buClr>
                <a:schemeClr val="accent1"/>
              </a:buClr>
            </a:pPr>
            <a:r>
              <a:rPr lang="es-ES" sz="3984" b="1"/>
              <a:t>Investigación y visitas al sitio</a:t>
            </a:r>
            <a:endParaRPr sz="3984" b="1"/>
          </a:p>
        </p:txBody>
      </p:sp>
      <p:sp>
        <p:nvSpPr>
          <p:cNvPr id="1218" name="Google Shape;1218;p111"/>
          <p:cNvSpPr txBox="1">
            <a:spLocks noGrp="1"/>
          </p:cNvSpPr>
          <p:nvPr>
            <p:ph type="sldNum" idx="12"/>
          </p:nvPr>
        </p:nvSpPr>
        <p:spPr>
          <a:xfrm>
            <a:off x="9249400" y="2854933"/>
            <a:ext cx="2926080" cy="1044357"/>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16</a:t>
            </a:fld>
            <a:endParaRPr/>
          </a:p>
        </p:txBody>
      </p:sp>
      <p:sp>
        <p:nvSpPr>
          <p:cNvPr id="1219" name="Google Shape;1219;p111"/>
          <p:cNvSpPr txBox="1">
            <a:spLocks noGrp="1"/>
          </p:cNvSpPr>
          <p:nvPr>
            <p:ph type="body" idx="1"/>
          </p:nvPr>
        </p:nvSpPr>
        <p:spPr>
          <a:xfrm>
            <a:off x="623392" y="1908717"/>
            <a:ext cx="9793089" cy="4460747"/>
          </a:xfrm>
          <a:prstGeom prst="rect">
            <a:avLst/>
          </a:prstGeom>
          <a:noFill/>
          <a:ln>
            <a:noFill/>
          </a:ln>
        </p:spPr>
        <p:txBody>
          <a:bodyPr spcFirstLastPara="1" wrap="square" lIns="91057" tIns="45516" rIns="91057" bIns="45516" anchor="t" anchorCtr="0">
            <a:noAutofit/>
          </a:bodyPr>
          <a:lstStyle/>
          <a:p>
            <a:pPr marL="68306" indent="-151790">
              <a:lnSpc>
                <a:spcPct val="85000"/>
              </a:lnSpc>
              <a:spcBef>
                <a:spcPts val="0"/>
              </a:spcBef>
              <a:buSzPts val="2400"/>
              <a:buFont typeface="Noto Sans Symbols"/>
              <a:buChar char="✔"/>
            </a:pPr>
            <a:r>
              <a:rPr lang="es-ES" sz="2390"/>
              <a:t>Investigar el dominio. </a:t>
            </a:r>
            <a:endParaRPr/>
          </a:p>
          <a:p>
            <a:pPr marL="68306" indent="-151790">
              <a:lnSpc>
                <a:spcPct val="85000"/>
              </a:lnSpc>
              <a:spcBef>
                <a:spcPts val="971"/>
              </a:spcBef>
              <a:buSzPts val="2400"/>
              <a:buFont typeface="Noto Sans Symbols"/>
              <a:buChar char="✔"/>
            </a:pPr>
            <a:r>
              <a:rPr lang="es-ES" sz="2390"/>
              <a:t>Patrones de soluciones (mismo problema en otra organización).</a:t>
            </a:r>
            <a:endParaRPr/>
          </a:p>
          <a:p>
            <a:pPr marL="68306" indent="-151790">
              <a:lnSpc>
                <a:spcPct val="85000"/>
              </a:lnSpc>
              <a:spcBef>
                <a:spcPts val="971"/>
              </a:spcBef>
              <a:buSzPts val="2400"/>
              <a:buFont typeface="Noto Sans Symbols"/>
              <a:buChar char="✔"/>
            </a:pPr>
            <a:r>
              <a:rPr lang="es-ES" sz="2390"/>
              <a:t>Revistas especializadas.</a:t>
            </a:r>
            <a:endParaRPr sz="2390"/>
          </a:p>
          <a:p>
            <a:pPr marL="68306" indent="-151790">
              <a:lnSpc>
                <a:spcPct val="85000"/>
              </a:lnSpc>
              <a:spcBef>
                <a:spcPts val="971"/>
              </a:spcBef>
              <a:buSzPts val="2400"/>
              <a:buFont typeface="Noto Sans Symbols"/>
              <a:buChar char="✔"/>
            </a:pPr>
            <a:r>
              <a:rPr lang="es-ES" sz="2390"/>
              <a:t>Buscar problemas similares en internet.</a:t>
            </a:r>
            <a:endParaRPr/>
          </a:p>
          <a:p>
            <a:pPr marL="68306" indent="-151790">
              <a:lnSpc>
                <a:spcPct val="85000"/>
              </a:lnSpc>
              <a:spcBef>
                <a:spcPts val="971"/>
              </a:spcBef>
              <a:buSzPts val="2400"/>
              <a:buFont typeface="Noto Sans Symbols"/>
              <a:buChar char="✔"/>
            </a:pPr>
            <a:r>
              <a:rPr lang="es-ES" sz="2390"/>
              <a:t>Consultar otras organizaciones.</a:t>
            </a:r>
            <a:endParaRPr/>
          </a:p>
        </p:txBody>
      </p:sp>
      <p:sp>
        <p:nvSpPr>
          <p:cNvPr id="1220" name="Google Shape;1220;p111"/>
          <p:cNvSpPr txBox="1"/>
          <p:nvPr/>
        </p:nvSpPr>
        <p:spPr>
          <a:xfrm>
            <a:off x="4953001" y="32000"/>
            <a:ext cx="4114800" cy="327861"/>
          </a:xfrm>
          <a:prstGeom prst="rect">
            <a:avLst/>
          </a:prstGeom>
          <a:noFill/>
          <a:ln>
            <a:noFill/>
          </a:ln>
        </p:spPr>
        <p:txBody>
          <a:bodyPr spcFirstLastPara="1" wrap="square" lIns="91057" tIns="45516" rIns="91057" bIns="45516" anchor="ctr" anchorCtr="0">
            <a:noAutofit/>
          </a:bodyPr>
          <a:lstStyle/>
          <a:p>
            <a:pPr algn="ctr">
              <a:buSzPts val="1200"/>
            </a:pPr>
            <a:r>
              <a:rPr lang="es-ES" sz="1195">
                <a:solidFill>
                  <a:srgbClr val="FFFFFF"/>
                </a:solidFill>
                <a:latin typeface="Calibri"/>
                <a:ea typeface="Calibri"/>
                <a:cs typeface="Calibri"/>
                <a:sym typeface="Calibri"/>
              </a:rPr>
              <a:t>Ingeniería de Software I  2013</a:t>
            </a:r>
            <a:endParaRPr sz="1195">
              <a:solidFill>
                <a:srgbClr val="FFFFFF"/>
              </a:solidFill>
              <a:latin typeface="Calibri"/>
              <a:ea typeface="Calibri"/>
              <a:cs typeface="Calibri"/>
              <a:sym typeface="Calibri"/>
            </a:endParaRPr>
          </a:p>
        </p:txBody>
      </p:sp>
      <p:pic>
        <p:nvPicPr>
          <p:cNvPr id="1221" name="Google Shape;1221;p111" descr="http://imagenes.mailxmail.com/cursos/imagenes/5/1/tecnicas-de-auditoria-el-muestreo-y-el-rastreo_23215_15_2.jpg"/>
          <p:cNvPicPr preferRelativeResize="0"/>
          <p:nvPr/>
        </p:nvPicPr>
        <p:blipFill rotWithShape="1">
          <a:blip r:embed="rId3">
            <a:alphaModFix/>
          </a:blip>
          <a:srcRect r="15225"/>
          <a:stretch/>
        </p:blipFill>
        <p:spPr>
          <a:xfrm>
            <a:off x="5663953" y="4719936"/>
            <a:ext cx="3003748" cy="1394546"/>
          </a:xfrm>
          <a:prstGeom prst="rect">
            <a:avLst/>
          </a:prstGeom>
          <a:noFill/>
          <a:ln>
            <a:noFill/>
          </a:ln>
          <a:effectLst>
            <a:outerShdw blurRad="292100" dist="139700" dir="2700000" algn="tl" rotWithShape="0">
              <a:srgbClr val="333333">
                <a:alpha val="62352"/>
              </a:srgbClr>
            </a:outerShdw>
          </a:effectLst>
        </p:spPr>
      </p:pic>
    </p:spTree>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25"/>
        <p:cNvGrpSpPr/>
        <p:nvPr/>
      </p:nvGrpSpPr>
      <p:grpSpPr>
        <a:xfrm>
          <a:off x="0" y="0"/>
          <a:ext cx="0" cy="0"/>
          <a:chOff x="0" y="0"/>
          <a:chExt cx="0" cy="0"/>
        </a:xfrm>
      </p:grpSpPr>
      <p:sp>
        <p:nvSpPr>
          <p:cNvPr id="1226" name="Google Shape;1226;p112"/>
          <p:cNvSpPr txBox="1">
            <a:spLocks noGrp="1"/>
          </p:cNvSpPr>
          <p:nvPr>
            <p:ph type="title"/>
          </p:nvPr>
        </p:nvSpPr>
        <p:spPr>
          <a:xfrm>
            <a:off x="623396" y="654571"/>
            <a:ext cx="10772775" cy="1124903"/>
          </a:xfrm>
          <a:prstGeom prst="rect">
            <a:avLst/>
          </a:prstGeom>
          <a:noFill/>
          <a:ln>
            <a:noFill/>
          </a:ln>
        </p:spPr>
        <p:txBody>
          <a:bodyPr spcFirstLastPara="1" wrap="square" lIns="91057" tIns="45516" rIns="91057" bIns="45516" anchor="ctr" anchorCtr="0">
            <a:normAutofit/>
          </a:bodyPr>
          <a:lstStyle/>
          <a:p>
            <a:pPr>
              <a:buClr>
                <a:schemeClr val="accent1"/>
              </a:buClr>
            </a:pPr>
            <a:r>
              <a:rPr lang="es-ES" sz="3984" b="1"/>
              <a:t>Observación del ambiente de trabajo</a:t>
            </a:r>
            <a:endParaRPr sz="3984" b="1"/>
          </a:p>
        </p:txBody>
      </p:sp>
      <p:sp>
        <p:nvSpPr>
          <p:cNvPr id="1227" name="Google Shape;1227;p112"/>
          <p:cNvSpPr txBox="1">
            <a:spLocks noGrp="1"/>
          </p:cNvSpPr>
          <p:nvPr>
            <p:ph type="sldNum" idx="12"/>
          </p:nvPr>
        </p:nvSpPr>
        <p:spPr>
          <a:xfrm>
            <a:off x="9249400" y="2854933"/>
            <a:ext cx="2926080" cy="1044357"/>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17</a:t>
            </a:fld>
            <a:endParaRPr/>
          </a:p>
        </p:txBody>
      </p:sp>
      <p:sp>
        <p:nvSpPr>
          <p:cNvPr id="1228" name="Google Shape;1228;p112"/>
          <p:cNvSpPr txBox="1">
            <a:spLocks noGrp="1"/>
          </p:cNvSpPr>
          <p:nvPr>
            <p:ph type="body" idx="1"/>
          </p:nvPr>
        </p:nvSpPr>
        <p:spPr>
          <a:xfrm>
            <a:off x="623392" y="1908717"/>
            <a:ext cx="9793089" cy="4460747"/>
          </a:xfrm>
          <a:prstGeom prst="rect">
            <a:avLst/>
          </a:prstGeom>
          <a:noFill/>
          <a:ln>
            <a:noFill/>
          </a:ln>
        </p:spPr>
        <p:txBody>
          <a:bodyPr spcFirstLastPara="1" wrap="square" lIns="91057" tIns="45516" rIns="91057" bIns="45516" anchor="t" anchorCtr="0">
            <a:normAutofit/>
          </a:bodyPr>
          <a:lstStyle/>
          <a:p>
            <a:pPr marL="68306" indent="-151790">
              <a:lnSpc>
                <a:spcPct val="85000"/>
              </a:lnSpc>
              <a:spcBef>
                <a:spcPts val="0"/>
              </a:spcBef>
              <a:buSzPts val="2400"/>
            </a:pPr>
            <a:r>
              <a:rPr lang="es-ES" sz="2390"/>
              <a:t>El analista se convierte en observador de las personas y actividades con el objeto de aprender acerca del sistema.</a:t>
            </a:r>
            <a:endParaRPr/>
          </a:p>
          <a:p>
            <a:pPr marL="68306" indent="-151790">
              <a:lnSpc>
                <a:spcPct val="85000"/>
              </a:lnSpc>
              <a:spcBef>
                <a:spcPts val="971"/>
              </a:spcBef>
              <a:buSzPts val="2400"/>
            </a:pPr>
            <a:r>
              <a:rPr lang="es-ES" sz="2390"/>
              <a:t>Lineamientos de la observación:</a:t>
            </a:r>
            <a:endParaRPr/>
          </a:p>
          <a:p>
            <a:pPr marL="259562" lvl="1" indent="-256146">
              <a:lnSpc>
                <a:spcPct val="85000"/>
              </a:lnSpc>
              <a:spcBef>
                <a:spcPts val="448"/>
              </a:spcBef>
              <a:buClr>
                <a:srgbClr val="262626"/>
              </a:buClr>
              <a:buSzPts val="2400"/>
              <a:buChar char=" "/>
            </a:pPr>
            <a:r>
              <a:rPr lang="es-ES" sz="2390"/>
              <a:t>Determinar quién y cuándo será observado.</a:t>
            </a:r>
            <a:endParaRPr/>
          </a:p>
          <a:p>
            <a:pPr marL="259562" lvl="1" indent="-256146">
              <a:lnSpc>
                <a:spcPct val="85000"/>
              </a:lnSpc>
              <a:spcBef>
                <a:spcPts val="448"/>
              </a:spcBef>
              <a:buClr>
                <a:srgbClr val="262626"/>
              </a:buClr>
              <a:buSzPts val="2400"/>
              <a:buChar char=" "/>
            </a:pPr>
            <a:r>
              <a:rPr lang="es-ES" sz="2390"/>
              <a:t>Obtener el permiso de la persona y explicar el porqué será observado.</a:t>
            </a:r>
            <a:endParaRPr/>
          </a:p>
          <a:p>
            <a:pPr marL="259562" lvl="1" indent="-256146">
              <a:lnSpc>
                <a:spcPct val="85000"/>
              </a:lnSpc>
              <a:spcBef>
                <a:spcPts val="448"/>
              </a:spcBef>
              <a:buClr>
                <a:srgbClr val="262626"/>
              </a:buClr>
              <a:buSzPts val="2400"/>
              <a:buChar char=" "/>
            </a:pPr>
            <a:r>
              <a:rPr lang="es-ES" sz="2390"/>
              <a:t>Mantener bajo perfil.</a:t>
            </a:r>
            <a:endParaRPr/>
          </a:p>
          <a:p>
            <a:pPr marL="259562" lvl="1" indent="-256146">
              <a:lnSpc>
                <a:spcPct val="85000"/>
              </a:lnSpc>
              <a:spcBef>
                <a:spcPts val="448"/>
              </a:spcBef>
              <a:buClr>
                <a:srgbClr val="262626"/>
              </a:buClr>
              <a:buSzPts val="2400"/>
              <a:buChar char=" "/>
            </a:pPr>
            <a:r>
              <a:rPr lang="es-ES" sz="2390"/>
              <a:t>Tomar nota de lo observado.</a:t>
            </a:r>
            <a:endParaRPr/>
          </a:p>
          <a:p>
            <a:pPr marL="259562" lvl="1" indent="-256146">
              <a:lnSpc>
                <a:spcPct val="85000"/>
              </a:lnSpc>
              <a:spcBef>
                <a:spcPts val="448"/>
              </a:spcBef>
              <a:buClr>
                <a:srgbClr val="262626"/>
              </a:buClr>
              <a:buSzPts val="2400"/>
              <a:buChar char=" "/>
            </a:pPr>
            <a:r>
              <a:rPr lang="es-ES" sz="2390"/>
              <a:t>Revisar las notas con la persona apropiada.</a:t>
            </a:r>
            <a:endParaRPr/>
          </a:p>
          <a:p>
            <a:pPr marL="259562" lvl="1" indent="-256146">
              <a:lnSpc>
                <a:spcPct val="85000"/>
              </a:lnSpc>
              <a:spcBef>
                <a:spcPts val="448"/>
              </a:spcBef>
              <a:buClr>
                <a:srgbClr val="262626"/>
              </a:buClr>
              <a:buSzPts val="2400"/>
              <a:buChar char=" "/>
            </a:pPr>
            <a:r>
              <a:rPr lang="es-ES" sz="2390"/>
              <a:t>No interrumpir a la persona en su trabajo.</a:t>
            </a:r>
            <a:endParaRPr/>
          </a:p>
        </p:txBody>
      </p:sp>
      <p:sp>
        <p:nvSpPr>
          <p:cNvPr id="1229" name="Google Shape;1229;p112"/>
          <p:cNvSpPr txBox="1"/>
          <p:nvPr/>
        </p:nvSpPr>
        <p:spPr>
          <a:xfrm>
            <a:off x="4953001" y="32000"/>
            <a:ext cx="4114800" cy="327861"/>
          </a:xfrm>
          <a:prstGeom prst="rect">
            <a:avLst/>
          </a:prstGeom>
          <a:noFill/>
          <a:ln>
            <a:noFill/>
          </a:ln>
        </p:spPr>
        <p:txBody>
          <a:bodyPr spcFirstLastPara="1" wrap="square" lIns="91057" tIns="45516" rIns="91057" bIns="45516" anchor="ctr" anchorCtr="0">
            <a:noAutofit/>
          </a:bodyPr>
          <a:lstStyle/>
          <a:p>
            <a:pPr algn="ctr">
              <a:buSzPts val="1200"/>
            </a:pPr>
            <a:r>
              <a:rPr lang="es-ES" sz="1195">
                <a:solidFill>
                  <a:srgbClr val="FFFFFF"/>
                </a:solidFill>
                <a:latin typeface="Calibri"/>
                <a:ea typeface="Calibri"/>
                <a:cs typeface="Calibri"/>
                <a:sym typeface="Calibri"/>
              </a:rPr>
              <a:t>Ingeniería de Software I  2013</a:t>
            </a:r>
            <a:endParaRPr sz="1195">
              <a:solidFill>
                <a:srgbClr val="FFFFFF"/>
              </a:solidFill>
              <a:latin typeface="Calibri"/>
              <a:ea typeface="Calibri"/>
              <a:cs typeface="Calibri"/>
              <a:sym typeface="Calibri"/>
            </a:endParaRPr>
          </a:p>
        </p:txBody>
      </p:sp>
      <p:pic>
        <p:nvPicPr>
          <p:cNvPr id="1230" name="Google Shape;1230;p112" descr="EtnografíaLas personas a menudo encuentran difícil describir &quot;lo que hacen&quot; pues lacostumbre les lleva a omitir detalles d..."/>
          <p:cNvPicPr preferRelativeResize="0"/>
          <p:nvPr/>
        </p:nvPicPr>
        <p:blipFill rotWithShape="1">
          <a:blip r:embed="rId3">
            <a:alphaModFix/>
          </a:blip>
          <a:srcRect l="29073" t="10882" r="27305" b="61476"/>
          <a:stretch/>
        </p:blipFill>
        <p:spPr>
          <a:xfrm>
            <a:off x="7320137" y="3931032"/>
            <a:ext cx="2843808" cy="2322616"/>
          </a:xfrm>
          <a:prstGeom prst="rect">
            <a:avLst/>
          </a:prstGeom>
          <a:noFill/>
          <a:ln>
            <a:noFill/>
          </a:ln>
          <a:effectLst>
            <a:outerShdw blurRad="292100" dist="139700" dir="2700000" algn="tl" rotWithShape="0">
              <a:srgbClr val="333333">
                <a:alpha val="62352"/>
              </a:srgbClr>
            </a:outerShdw>
          </a:effectLst>
        </p:spPr>
      </p:pic>
    </p:spTree>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34"/>
        <p:cNvGrpSpPr/>
        <p:nvPr/>
      </p:nvGrpSpPr>
      <p:grpSpPr>
        <a:xfrm>
          <a:off x="0" y="0"/>
          <a:ext cx="0" cy="0"/>
          <a:chOff x="0" y="0"/>
          <a:chExt cx="0" cy="0"/>
        </a:xfrm>
      </p:grpSpPr>
      <p:sp>
        <p:nvSpPr>
          <p:cNvPr id="1235" name="Google Shape;1235;p113"/>
          <p:cNvSpPr txBox="1">
            <a:spLocks noGrp="1"/>
          </p:cNvSpPr>
          <p:nvPr>
            <p:ph type="title"/>
          </p:nvPr>
        </p:nvSpPr>
        <p:spPr>
          <a:xfrm>
            <a:off x="709613" y="359861"/>
            <a:ext cx="10772775" cy="1124903"/>
          </a:xfrm>
          <a:prstGeom prst="rect">
            <a:avLst/>
          </a:prstGeom>
          <a:noFill/>
          <a:ln>
            <a:noFill/>
          </a:ln>
        </p:spPr>
        <p:txBody>
          <a:bodyPr spcFirstLastPara="1" wrap="square" lIns="91057" tIns="45516" rIns="91057" bIns="45516" anchor="ctr" anchorCtr="0">
            <a:normAutofit/>
          </a:bodyPr>
          <a:lstStyle/>
          <a:p>
            <a:pPr>
              <a:buClr>
                <a:schemeClr val="accent1"/>
              </a:buClr>
            </a:pPr>
            <a:r>
              <a:rPr lang="es-ES" sz="3984" b="1"/>
              <a:t>Observación del ambiente de trabajo</a:t>
            </a:r>
            <a:endParaRPr sz="3984" b="1"/>
          </a:p>
        </p:txBody>
      </p:sp>
      <p:sp>
        <p:nvSpPr>
          <p:cNvPr id="1236" name="Google Shape;1236;p113"/>
          <p:cNvSpPr txBox="1">
            <a:spLocks noGrp="1"/>
          </p:cNvSpPr>
          <p:nvPr>
            <p:ph type="sldNum" idx="12"/>
          </p:nvPr>
        </p:nvSpPr>
        <p:spPr>
          <a:xfrm>
            <a:off x="9249400" y="2854933"/>
            <a:ext cx="2926080" cy="1044357"/>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18</a:t>
            </a:fld>
            <a:endParaRPr/>
          </a:p>
        </p:txBody>
      </p:sp>
      <p:sp>
        <p:nvSpPr>
          <p:cNvPr id="1237" name="Google Shape;1237;p113"/>
          <p:cNvSpPr txBox="1">
            <a:spLocks noGrp="1"/>
          </p:cNvSpPr>
          <p:nvPr>
            <p:ph type="body" idx="1"/>
          </p:nvPr>
        </p:nvSpPr>
        <p:spPr>
          <a:xfrm>
            <a:off x="623395" y="1661459"/>
            <a:ext cx="10513168" cy="4661703"/>
          </a:xfrm>
          <a:prstGeom prst="rect">
            <a:avLst/>
          </a:prstGeom>
          <a:noFill/>
          <a:ln>
            <a:noFill/>
          </a:ln>
        </p:spPr>
        <p:txBody>
          <a:bodyPr spcFirstLastPara="1" wrap="square" lIns="91057" tIns="45516" rIns="91057" bIns="45516" anchor="t" anchorCtr="0">
            <a:noAutofit/>
          </a:bodyPr>
          <a:lstStyle/>
          <a:p>
            <a:pPr marL="68306" indent="-177089">
              <a:lnSpc>
                <a:spcPct val="85000"/>
              </a:lnSpc>
              <a:spcBef>
                <a:spcPts val="0"/>
              </a:spcBef>
              <a:buSzPts val="2800"/>
            </a:pPr>
            <a:r>
              <a:rPr lang="es-ES" sz="2789"/>
              <a:t>Ventajas</a:t>
            </a:r>
            <a:endParaRPr/>
          </a:p>
          <a:p>
            <a:pPr marL="259562" lvl="1" indent="-256146">
              <a:lnSpc>
                <a:spcPct val="85000"/>
              </a:lnSpc>
              <a:spcBef>
                <a:spcPts val="448"/>
              </a:spcBef>
              <a:buClr>
                <a:srgbClr val="262626"/>
              </a:buClr>
              <a:buSzPts val="2400"/>
              <a:buChar char=" "/>
            </a:pPr>
            <a:r>
              <a:rPr lang="es-ES" sz="2390"/>
              <a:t>Datos confiables </a:t>
            </a:r>
            <a:endParaRPr/>
          </a:p>
          <a:p>
            <a:pPr marL="259562" lvl="1" indent="-256146">
              <a:lnSpc>
                <a:spcPct val="85000"/>
              </a:lnSpc>
              <a:spcBef>
                <a:spcPts val="448"/>
              </a:spcBef>
              <a:buClr>
                <a:srgbClr val="262626"/>
              </a:buClr>
              <a:buSzPts val="2400"/>
              <a:buChar char=" "/>
            </a:pPr>
            <a:r>
              <a:rPr lang="es-ES" sz="2390"/>
              <a:t>El analista puede ver exactamente lo que se hace (tareas difíciles de explicar con palabras).</a:t>
            </a:r>
            <a:endParaRPr/>
          </a:p>
          <a:p>
            <a:pPr marL="259562" lvl="1" indent="-256146">
              <a:lnSpc>
                <a:spcPct val="85000"/>
              </a:lnSpc>
              <a:spcBef>
                <a:spcPts val="448"/>
              </a:spcBef>
              <a:buClr>
                <a:srgbClr val="262626"/>
              </a:buClr>
              <a:buSzPts val="2400"/>
              <a:buChar char=" "/>
            </a:pPr>
            <a:r>
              <a:rPr lang="es-ES" sz="2390"/>
              <a:t>Análisis de disposiciones físicas, tránsito, iluminación, ruido.</a:t>
            </a:r>
            <a:endParaRPr/>
          </a:p>
          <a:p>
            <a:pPr marL="259562" lvl="1" indent="-256146">
              <a:lnSpc>
                <a:spcPct val="85000"/>
              </a:lnSpc>
              <a:spcBef>
                <a:spcPts val="448"/>
              </a:spcBef>
              <a:buClr>
                <a:srgbClr val="262626"/>
              </a:buClr>
              <a:buSzPts val="2400"/>
              <a:buChar char=" "/>
            </a:pPr>
            <a:r>
              <a:rPr lang="es-ES" sz="2390"/>
              <a:t>Económica en comparación con otras técnicas.</a:t>
            </a:r>
            <a:endParaRPr/>
          </a:p>
          <a:p>
            <a:pPr marL="68306" indent="-202387">
              <a:lnSpc>
                <a:spcPct val="85000"/>
              </a:lnSpc>
              <a:spcBef>
                <a:spcPts val="971"/>
              </a:spcBef>
              <a:buSzPts val="3200"/>
            </a:pPr>
            <a:r>
              <a:rPr lang="es-ES" sz="3187"/>
              <a:t>Desventajas</a:t>
            </a:r>
            <a:endParaRPr/>
          </a:p>
          <a:p>
            <a:pPr marL="259562" lvl="1" indent="-256146">
              <a:lnSpc>
                <a:spcPct val="85000"/>
              </a:lnSpc>
              <a:spcBef>
                <a:spcPts val="448"/>
              </a:spcBef>
              <a:buClr>
                <a:srgbClr val="262626"/>
              </a:buClr>
              <a:buSzPts val="2400"/>
              <a:buChar char=" "/>
            </a:pPr>
            <a:r>
              <a:rPr lang="es-ES" sz="2390"/>
              <a:t>La gente se siente incómoda siendo observada.</a:t>
            </a:r>
            <a:endParaRPr/>
          </a:p>
          <a:p>
            <a:pPr marL="259562" lvl="1" indent="-256146">
              <a:lnSpc>
                <a:spcPct val="85000"/>
              </a:lnSpc>
              <a:spcBef>
                <a:spcPts val="448"/>
              </a:spcBef>
              <a:buClr>
                <a:srgbClr val="262626"/>
              </a:buClr>
              <a:buSzPts val="2400"/>
              <a:buChar char=" "/>
            </a:pPr>
            <a:r>
              <a:rPr lang="es-ES" sz="2390"/>
              <a:t>Algunas actividades del sistema pueden ser realizadas en horarios incómodos.</a:t>
            </a:r>
            <a:endParaRPr/>
          </a:p>
          <a:p>
            <a:pPr marL="259562" lvl="1" indent="-256146">
              <a:lnSpc>
                <a:spcPct val="85000"/>
              </a:lnSpc>
              <a:spcBef>
                <a:spcPts val="448"/>
              </a:spcBef>
              <a:buClr>
                <a:srgbClr val="262626"/>
              </a:buClr>
              <a:buSzPts val="2400"/>
              <a:buChar char=" "/>
            </a:pPr>
            <a:r>
              <a:rPr lang="es-ES" sz="2390"/>
              <a:t>Las tareas están sujetas a interrupciones.</a:t>
            </a:r>
            <a:endParaRPr/>
          </a:p>
          <a:p>
            <a:pPr marL="259562" lvl="1" indent="-256146">
              <a:lnSpc>
                <a:spcPct val="85000"/>
              </a:lnSpc>
              <a:spcBef>
                <a:spcPts val="448"/>
              </a:spcBef>
              <a:buClr>
                <a:srgbClr val="262626"/>
              </a:buClr>
              <a:buSzPts val="2400"/>
              <a:buChar char=" "/>
            </a:pPr>
            <a:r>
              <a:rPr lang="es-ES" sz="2390"/>
              <a:t>Tener en cuenta que la persona observada puede estar realizando las tareas de la forma “correcta” y no como lo hace habitualmente.</a:t>
            </a:r>
            <a:endParaRPr/>
          </a:p>
          <a:p>
            <a:pPr marL="259562" lvl="1" indent="-79058">
              <a:lnSpc>
                <a:spcPct val="85000"/>
              </a:lnSpc>
              <a:spcBef>
                <a:spcPts val="448"/>
              </a:spcBef>
              <a:buClr>
                <a:srgbClr val="262626"/>
              </a:buClr>
              <a:buSzPts val="2800"/>
              <a:buNone/>
            </a:pPr>
            <a:endParaRPr sz="2789"/>
          </a:p>
        </p:txBody>
      </p:sp>
      <p:sp>
        <p:nvSpPr>
          <p:cNvPr id="1238" name="Google Shape;1238;p113"/>
          <p:cNvSpPr txBox="1"/>
          <p:nvPr/>
        </p:nvSpPr>
        <p:spPr>
          <a:xfrm>
            <a:off x="4953001" y="32000"/>
            <a:ext cx="4114800" cy="327861"/>
          </a:xfrm>
          <a:prstGeom prst="rect">
            <a:avLst/>
          </a:prstGeom>
          <a:noFill/>
          <a:ln>
            <a:noFill/>
          </a:ln>
        </p:spPr>
        <p:txBody>
          <a:bodyPr spcFirstLastPara="1" wrap="square" lIns="91057" tIns="45516" rIns="91057" bIns="45516" anchor="ctr" anchorCtr="0">
            <a:noAutofit/>
          </a:bodyPr>
          <a:lstStyle/>
          <a:p>
            <a:pPr algn="ctr">
              <a:buSzPts val="1200"/>
            </a:pPr>
            <a:r>
              <a:rPr lang="es-ES" sz="1195">
                <a:solidFill>
                  <a:srgbClr val="FFFFFF"/>
                </a:solidFill>
                <a:latin typeface="Calibri"/>
                <a:ea typeface="Calibri"/>
                <a:cs typeface="Calibri"/>
                <a:sym typeface="Calibri"/>
              </a:rPr>
              <a:t>Ingeniería de Software I  2013</a:t>
            </a:r>
            <a:endParaRPr sz="1195">
              <a:solidFill>
                <a:srgbClr val="FFFFFF"/>
              </a:solidFill>
              <a:latin typeface="Calibri"/>
              <a:ea typeface="Calibri"/>
              <a:cs typeface="Calibri"/>
              <a:sym typeface="Calibri"/>
            </a:endParaRPr>
          </a:p>
        </p:txBody>
      </p:sp>
    </p:spTree>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35"/>
          <p:cNvSpPr txBox="1">
            <a:spLocks noGrp="1"/>
          </p:cNvSpPr>
          <p:nvPr>
            <p:ph type="title"/>
          </p:nvPr>
        </p:nvSpPr>
        <p:spPr>
          <a:xfrm>
            <a:off x="979516" y="5636827"/>
            <a:ext cx="10113645" cy="822960"/>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262626"/>
              </a:buClr>
              <a:buSzPts val="3200"/>
              <a:buFont typeface="Calibri"/>
              <a:buNone/>
            </a:pPr>
            <a:r>
              <a:rPr lang="es-ES" sz="3200" b="1"/>
              <a:t>Técnicas de Especificación de Requerimientos de software</a:t>
            </a:r>
            <a:br>
              <a:rPr lang="es-ES" sz="3200" b="1"/>
            </a:br>
            <a:endParaRPr sz="3200"/>
          </a:p>
        </p:txBody>
      </p:sp>
      <p:sp>
        <p:nvSpPr>
          <p:cNvPr id="474" name="Google Shape;474;p35"/>
          <p:cNvSpPr txBox="1">
            <a:spLocks noGrp="1"/>
          </p:cNvSpPr>
          <p:nvPr>
            <p:ph type="sldNum" idx="12"/>
          </p:nvPr>
        </p:nvSpPr>
        <p:spPr>
          <a:xfrm>
            <a:off x="9900459" y="6459787"/>
            <a:ext cx="1312025"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600"/>
              </a:spcAft>
              <a:buSzPts val="1050"/>
              <a:buNone/>
            </a:pPr>
            <a:fld id="{00000000-1234-1234-1234-123412341234}" type="slidenum">
              <a:rPr lang="es-ES"/>
              <a:t>19</a:t>
            </a:fld>
            <a:endParaRPr/>
          </a:p>
        </p:txBody>
      </p:sp>
      <p:pic>
        <p:nvPicPr>
          <p:cNvPr id="475" name="Google Shape;475;p35" descr="Ilustración de personas que hacen trabajo en equipo"/>
          <p:cNvPicPr preferRelativeResize="0"/>
          <p:nvPr/>
        </p:nvPicPr>
        <p:blipFill rotWithShape="1">
          <a:blip r:embed="rId3">
            <a:alphaModFix/>
          </a:blip>
          <a:srcRect/>
          <a:stretch/>
        </p:blipFill>
        <p:spPr>
          <a:xfrm>
            <a:off x="0" y="1"/>
            <a:ext cx="12192000" cy="4931764"/>
          </a:xfrm>
          <a:prstGeom prst="rect">
            <a:avLst/>
          </a:prstGeom>
          <a:noFill/>
          <a:ln>
            <a:noFill/>
          </a:ln>
        </p:spPr>
      </p:pic>
    </p:spTree>
    <p:extLst>
      <p:ext uri="{BB962C8B-B14F-4D97-AF65-F5344CB8AC3E}">
        <p14:creationId xmlns:p14="http://schemas.microsoft.com/office/powerpoint/2010/main" val="3269800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8CB164A9-9DA1-0A9B-E041-0230AB41D599}"/>
              </a:ext>
            </a:extLst>
          </p:cNvPr>
          <p:cNvSpPr>
            <a:spLocks noGrp="1"/>
          </p:cNvSpPr>
          <p:nvPr>
            <p:ph type="title"/>
          </p:nvPr>
        </p:nvSpPr>
        <p:spPr/>
        <p:txBody>
          <a:bodyPr/>
          <a:lstStyle/>
          <a:p>
            <a:r>
              <a:rPr lang="es-AR" dirty="0"/>
              <a:t>Temas</a:t>
            </a:r>
          </a:p>
        </p:txBody>
      </p:sp>
      <p:sp>
        <p:nvSpPr>
          <p:cNvPr id="7" name="Marcador de texto 6">
            <a:extLst>
              <a:ext uri="{FF2B5EF4-FFF2-40B4-BE49-F238E27FC236}">
                <a16:creationId xmlns:a16="http://schemas.microsoft.com/office/drawing/2014/main" id="{9DEA73A3-E496-C3B0-AB3E-B50739EB042F}"/>
              </a:ext>
            </a:extLst>
          </p:cNvPr>
          <p:cNvSpPr>
            <a:spLocks noGrp="1"/>
          </p:cNvSpPr>
          <p:nvPr>
            <p:ph type="body" idx="1"/>
          </p:nvPr>
        </p:nvSpPr>
        <p:spPr/>
        <p:txBody>
          <a:bodyPr>
            <a:normAutofit/>
          </a:bodyPr>
          <a:lstStyle/>
          <a:p>
            <a:pPr>
              <a:buFont typeface="Wingdings" panose="05000000000000000000" pitchFamily="2" charset="2"/>
              <a:buChar char="Ø"/>
            </a:pPr>
            <a:r>
              <a:rPr lang="es-ES" sz="4400" dirty="0"/>
              <a:t>Técnicas de elicitación dinámicas (continuación)</a:t>
            </a:r>
          </a:p>
          <a:p>
            <a:pPr>
              <a:buFont typeface="Wingdings" panose="05000000000000000000" pitchFamily="2" charset="2"/>
              <a:buChar char="Ø"/>
            </a:pPr>
            <a:r>
              <a:rPr lang="es-ES" sz="4400" dirty="0"/>
              <a:t>Técnicas de elicitación estáticas</a:t>
            </a:r>
          </a:p>
          <a:p>
            <a:pPr>
              <a:buFont typeface="Wingdings" panose="05000000000000000000" pitchFamily="2" charset="2"/>
              <a:buChar char="Ø"/>
            </a:pPr>
            <a:r>
              <a:rPr lang="es-ES" sz="4400" dirty="0"/>
              <a:t>Especificación de requerimientos de software</a:t>
            </a:r>
            <a:endParaRPr lang="es-AR" sz="4400" dirty="0"/>
          </a:p>
        </p:txBody>
      </p:sp>
      <p:sp>
        <p:nvSpPr>
          <p:cNvPr id="5" name="Marcador de número de diapositiva 4">
            <a:extLst>
              <a:ext uri="{FF2B5EF4-FFF2-40B4-BE49-F238E27FC236}">
                <a16:creationId xmlns:a16="http://schemas.microsoft.com/office/drawing/2014/main" id="{34373D77-A49B-64A5-0F50-9BAB492AFFD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ES" smtClean="0"/>
              <a:t>2</a:t>
            </a:fld>
            <a:endParaRPr lang="es-ES"/>
          </a:p>
        </p:txBody>
      </p:sp>
    </p:spTree>
    <p:extLst>
      <p:ext uri="{BB962C8B-B14F-4D97-AF65-F5344CB8AC3E}">
        <p14:creationId xmlns:p14="http://schemas.microsoft.com/office/powerpoint/2010/main" val="6453480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24"/>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4400"/>
              <a:buFont typeface="Calibri"/>
              <a:buNone/>
            </a:pPr>
            <a:r>
              <a:rPr lang="es-ES" sz="4400" b="1"/>
              <a:t>Especificación de Requerimientos</a:t>
            </a:r>
            <a:br>
              <a:rPr lang="es-ES" sz="4400" b="1"/>
            </a:br>
            <a:endParaRPr sz="4400" b="1"/>
          </a:p>
        </p:txBody>
      </p:sp>
      <p:sp>
        <p:nvSpPr>
          <p:cNvPr id="391" name="Google Shape;391;p24"/>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SzPts val="3200"/>
              <a:buNone/>
            </a:pPr>
            <a:r>
              <a:rPr lang="es-ES" sz="3200"/>
              <a:t>Objetivos</a:t>
            </a:r>
            <a:endParaRPr/>
          </a:p>
          <a:p>
            <a:pPr marL="0" lvl="0" indent="0" algn="l" rtl="0">
              <a:lnSpc>
                <a:spcPct val="85000"/>
              </a:lnSpc>
              <a:spcBef>
                <a:spcPts val="975"/>
              </a:spcBef>
              <a:spcAft>
                <a:spcPts val="0"/>
              </a:spcAft>
              <a:buSzPts val="3200"/>
              <a:buNone/>
            </a:pPr>
            <a:endParaRPr sz="3200"/>
          </a:p>
          <a:p>
            <a:pPr marL="460629" lvl="1" indent="-457200" algn="l" rtl="0">
              <a:lnSpc>
                <a:spcPct val="85000"/>
              </a:lnSpc>
              <a:spcBef>
                <a:spcPts val="450"/>
              </a:spcBef>
              <a:spcAft>
                <a:spcPts val="0"/>
              </a:spcAft>
              <a:buClr>
                <a:srgbClr val="262626"/>
              </a:buClr>
              <a:buSzPts val="2800"/>
              <a:buFont typeface="Noto Sans Symbols"/>
              <a:buChar char="▪"/>
            </a:pPr>
            <a:r>
              <a:rPr lang="es-ES" sz="2800"/>
              <a:t>Permitir que </a:t>
            </a:r>
            <a:r>
              <a:rPr lang="es-ES" sz="2400" i="1"/>
              <a:t>los desarrolladores expliquen cómo han entendido lo que el cliente pretende del sistema</a:t>
            </a:r>
            <a:endParaRPr sz="2800" i="1"/>
          </a:p>
          <a:p>
            <a:pPr marL="460629" lvl="1" indent="-457200" algn="l" rtl="0">
              <a:lnSpc>
                <a:spcPct val="85000"/>
              </a:lnSpc>
              <a:spcBef>
                <a:spcPts val="450"/>
              </a:spcBef>
              <a:spcAft>
                <a:spcPts val="0"/>
              </a:spcAft>
              <a:buClr>
                <a:srgbClr val="262626"/>
              </a:buClr>
              <a:buSzPts val="2800"/>
              <a:buFont typeface="Noto Sans Symbols"/>
              <a:buChar char="▪"/>
            </a:pPr>
            <a:r>
              <a:rPr lang="es-ES" sz="2800"/>
              <a:t>Indicar a </a:t>
            </a:r>
            <a:r>
              <a:rPr lang="es-ES" sz="2400" i="1"/>
              <a:t>los diseñadores qué funcionalidad y características va a tener el sistema resultante</a:t>
            </a:r>
            <a:endParaRPr sz="2800" i="1"/>
          </a:p>
          <a:p>
            <a:pPr marL="460629" lvl="1" indent="-457200" algn="l" rtl="0">
              <a:lnSpc>
                <a:spcPct val="85000"/>
              </a:lnSpc>
              <a:spcBef>
                <a:spcPts val="450"/>
              </a:spcBef>
              <a:spcAft>
                <a:spcPts val="0"/>
              </a:spcAft>
              <a:buClr>
                <a:srgbClr val="262626"/>
              </a:buClr>
              <a:buSzPts val="2800"/>
              <a:buFont typeface="Noto Sans Symbols"/>
              <a:buChar char="▪"/>
            </a:pPr>
            <a:r>
              <a:rPr lang="es-ES" sz="2800"/>
              <a:t>Indicar al </a:t>
            </a:r>
            <a:r>
              <a:rPr lang="es-ES" sz="2400" i="1"/>
              <a:t>equipo de pruebas qué demostraciones llevar a cabo para convencer al cliente de que el sistema que se le entrega es lo que había pedido.</a:t>
            </a:r>
            <a:endParaRPr/>
          </a:p>
        </p:txBody>
      </p:sp>
      <p:sp>
        <p:nvSpPr>
          <p:cNvPr id="392" name="Google Shape;392;p24"/>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20</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pic>
        <p:nvPicPr>
          <p:cNvPr id="382" name="Google Shape;382;p23" descr="ANÁLISIS Y ESPECIFICACIÓN DE REQUERIMIENTOS - INGENIERIA DE REQUERIMIENTOS"/>
          <p:cNvPicPr preferRelativeResize="0"/>
          <p:nvPr/>
        </p:nvPicPr>
        <p:blipFill rotWithShape="1">
          <a:blip r:embed="rId3">
            <a:alphaModFix/>
          </a:blip>
          <a:srcRect/>
          <a:stretch/>
        </p:blipFill>
        <p:spPr>
          <a:xfrm>
            <a:off x="7996367" y="1854369"/>
            <a:ext cx="3159313" cy="2630860"/>
          </a:xfrm>
          <a:prstGeom prst="rect">
            <a:avLst/>
          </a:prstGeom>
          <a:noFill/>
          <a:ln>
            <a:noFill/>
          </a:ln>
        </p:spPr>
      </p:pic>
      <p:sp>
        <p:nvSpPr>
          <p:cNvPr id="383" name="Google Shape;383;p23"/>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rgbClr val="3F3F3F"/>
              </a:buClr>
              <a:buSzPts val="4400"/>
              <a:buFont typeface="Calibri"/>
              <a:buNone/>
            </a:pPr>
            <a:r>
              <a:rPr lang="es-ES" sz="4400" b="1"/>
              <a:t>Especificación de Requerimientos</a:t>
            </a:r>
            <a:br>
              <a:rPr lang="es-ES" sz="4400" b="1"/>
            </a:br>
            <a:endParaRPr sz="4400" b="1"/>
          </a:p>
        </p:txBody>
      </p:sp>
      <p:sp>
        <p:nvSpPr>
          <p:cNvPr id="384" name="Google Shape;384;p23"/>
          <p:cNvSpPr txBox="1">
            <a:spLocks noGrp="1"/>
          </p:cNvSpPr>
          <p:nvPr>
            <p:ph type="body" idx="1"/>
          </p:nvPr>
        </p:nvSpPr>
        <p:spPr>
          <a:xfrm>
            <a:off x="1249680" y="1700236"/>
            <a:ext cx="10058400" cy="4023360"/>
          </a:xfrm>
          <a:prstGeom prst="rect">
            <a:avLst/>
          </a:prstGeom>
          <a:noFill/>
          <a:ln>
            <a:noFill/>
          </a:ln>
        </p:spPr>
        <p:txBody>
          <a:bodyPr spcFirstLastPara="1" wrap="square" lIns="91425" tIns="45700" rIns="91425" bIns="45700" anchor="t" anchorCtr="0">
            <a:normAutofit/>
          </a:bodyPr>
          <a:lstStyle/>
          <a:p>
            <a:pPr marL="68580" lvl="0" indent="-177800" algn="l" rtl="0">
              <a:lnSpc>
                <a:spcPct val="90000"/>
              </a:lnSpc>
              <a:spcBef>
                <a:spcPts val="0"/>
              </a:spcBef>
              <a:spcAft>
                <a:spcPts val="0"/>
              </a:spcAft>
              <a:buSzPts val="2800"/>
              <a:buChar char=" "/>
            </a:pPr>
            <a:r>
              <a:rPr lang="es-ES" sz="2800"/>
              <a:t>Propiedades de los Requerimientos</a:t>
            </a:r>
            <a:endParaRPr/>
          </a:p>
          <a:p>
            <a:pPr marL="68580" lvl="0" indent="0" algn="l" rtl="0">
              <a:lnSpc>
                <a:spcPct val="90000"/>
              </a:lnSpc>
              <a:spcBef>
                <a:spcPts val="1400"/>
              </a:spcBef>
              <a:spcAft>
                <a:spcPts val="0"/>
              </a:spcAft>
              <a:buSzPts val="2800"/>
              <a:buNone/>
            </a:pPr>
            <a:endParaRPr sz="2800"/>
          </a:p>
          <a:p>
            <a:pPr marL="457200" lvl="2" indent="-457200" algn="l" rtl="0">
              <a:lnSpc>
                <a:spcPct val="90000"/>
              </a:lnSpc>
              <a:spcBef>
                <a:spcPts val="400"/>
              </a:spcBef>
              <a:spcAft>
                <a:spcPts val="0"/>
              </a:spcAft>
              <a:buSzPts val="2800"/>
              <a:buFont typeface="Noto Sans Symbols"/>
              <a:buChar char="▪"/>
            </a:pPr>
            <a:r>
              <a:rPr lang="es-ES" sz="2800" b="1"/>
              <a:t>Necesario</a:t>
            </a:r>
            <a:r>
              <a:rPr lang="es-ES" sz="2800"/>
              <a:t>: </a:t>
            </a:r>
            <a:r>
              <a:rPr lang="es-ES" sz="2400"/>
              <a:t>Su omisión provoca una deficiencia</a:t>
            </a:r>
            <a:r>
              <a:rPr lang="es-ES" sz="2800"/>
              <a:t>.</a:t>
            </a:r>
            <a:endParaRPr/>
          </a:p>
          <a:p>
            <a:pPr marL="457200" lvl="2" indent="-457200" algn="l" rtl="0">
              <a:lnSpc>
                <a:spcPct val="90000"/>
              </a:lnSpc>
              <a:spcBef>
                <a:spcPts val="600"/>
              </a:spcBef>
              <a:spcAft>
                <a:spcPts val="0"/>
              </a:spcAft>
              <a:buSzPts val="2800"/>
              <a:buFont typeface="Noto Sans Symbols"/>
              <a:buChar char="▪"/>
            </a:pPr>
            <a:r>
              <a:rPr lang="es-ES" sz="2800" b="1"/>
              <a:t>Conciso</a:t>
            </a:r>
            <a:r>
              <a:rPr lang="es-ES" sz="2800"/>
              <a:t>: </a:t>
            </a:r>
            <a:r>
              <a:rPr lang="es-ES" sz="2400"/>
              <a:t>Fácil de leer y entender</a:t>
            </a:r>
            <a:endParaRPr/>
          </a:p>
          <a:p>
            <a:pPr marL="457200" lvl="2" indent="-457200" algn="l" rtl="0">
              <a:lnSpc>
                <a:spcPct val="90000"/>
              </a:lnSpc>
              <a:spcBef>
                <a:spcPts val="600"/>
              </a:spcBef>
              <a:spcAft>
                <a:spcPts val="0"/>
              </a:spcAft>
              <a:buSzPts val="2800"/>
              <a:buFont typeface="Noto Sans Symbols"/>
              <a:buChar char="▪"/>
            </a:pPr>
            <a:r>
              <a:rPr lang="es-ES" sz="2800" b="1"/>
              <a:t>Completo</a:t>
            </a:r>
            <a:r>
              <a:rPr lang="es-ES" sz="2800"/>
              <a:t>: </a:t>
            </a:r>
            <a:r>
              <a:rPr lang="es-ES" sz="2400"/>
              <a:t>No necesita ampliarse</a:t>
            </a:r>
            <a:endParaRPr/>
          </a:p>
          <a:p>
            <a:pPr marL="457200" lvl="2" indent="-457200" algn="l" rtl="0">
              <a:lnSpc>
                <a:spcPct val="90000"/>
              </a:lnSpc>
              <a:spcBef>
                <a:spcPts val="600"/>
              </a:spcBef>
              <a:spcAft>
                <a:spcPts val="0"/>
              </a:spcAft>
              <a:buSzPts val="2800"/>
              <a:buFont typeface="Noto Sans Symbols"/>
              <a:buChar char="▪"/>
            </a:pPr>
            <a:r>
              <a:rPr lang="es-ES" sz="2800" b="1"/>
              <a:t>Consistente:</a:t>
            </a:r>
            <a:r>
              <a:rPr lang="es-ES" sz="2800"/>
              <a:t> </a:t>
            </a:r>
            <a:r>
              <a:rPr lang="es-ES" sz="2400"/>
              <a:t>No contradictorio con otro</a:t>
            </a:r>
            <a:endParaRPr sz="2800"/>
          </a:p>
          <a:p>
            <a:pPr marL="457200" lvl="2" indent="-457200" algn="l" rtl="0">
              <a:lnSpc>
                <a:spcPct val="90000"/>
              </a:lnSpc>
              <a:spcBef>
                <a:spcPts val="600"/>
              </a:spcBef>
              <a:spcAft>
                <a:spcPts val="0"/>
              </a:spcAft>
              <a:buSzPts val="2800"/>
              <a:buFont typeface="Noto Sans Symbols"/>
              <a:buChar char="▪"/>
            </a:pPr>
            <a:r>
              <a:rPr lang="es-ES" sz="2800" b="1"/>
              <a:t>No ambiguo:</a:t>
            </a:r>
            <a:r>
              <a:rPr lang="es-ES" sz="2800"/>
              <a:t> </a:t>
            </a:r>
            <a:r>
              <a:rPr lang="es-ES" sz="2400"/>
              <a:t>Tiene una sola implementación</a:t>
            </a:r>
            <a:endParaRPr sz="2800"/>
          </a:p>
          <a:p>
            <a:pPr marL="457200" lvl="2" indent="-457200" algn="l" rtl="0">
              <a:lnSpc>
                <a:spcPct val="90000"/>
              </a:lnSpc>
              <a:spcBef>
                <a:spcPts val="600"/>
              </a:spcBef>
              <a:spcAft>
                <a:spcPts val="0"/>
              </a:spcAft>
              <a:buSzPts val="2800"/>
              <a:buFont typeface="Noto Sans Symbols"/>
              <a:buChar char="▪"/>
            </a:pPr>
            <a:r>
              <a:rPr lang="es-ES" sz="2800" b="1"/>
              <a:t>Verificable:</a:t>
            </a:r>
            <a:r>
              <a:rPr lang="es-ES" sz="2800"/>
              <a:t> </a:t>
            </a:r>
            <a:r>
              <a:rPr lang="es-ES" sz="2400"/>
              <a:t>Puede testearse a través de inspecciones, pruebas, etc.</a:t>
            </a:r>
            <a:endParaRPr/>
          </a:p>
          <a:p>
            <a:pPr marL="822960" lvl="4" indent="-645160" algn="l" rtl="0">
              <a:lnSpc>
                <a:spcPct val="90000"/>
              </a:lnSpc>
              <a:spcBef>
                <a:spcPts val="600"/>
              </a:spcBef>
              <a:spcAft>
                <a:spcPts val="400"/>
              </a:spcAft>
              <a:buSzPts val="2800"/>
              <a:buNone/>
            </a:pPr>
            <a:endParaRPr sz="2800"/>
          </a:p>
        </p:txBody>
      </p:sp>
      <p:sp>
        <p:nvSpPr>
          <p:cNvPr id="385" name="Google Shape;385;p23"/>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25"/>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4400"/>
              <a:buFont typeface="Calibri"/>
              <a:buNone/>
            </a:pPr>
            <a:r>
              <a:rPr lang="es-ES" sz="4400" b="1"/>
              <a:t>Especificación de Requerimientos</a:t>
            </a:r>
            <a:br>
              <a:rPr lang="es-ES" sz="4400" b="1"/>
            </a:br>
            <a:endParaRPr sz="4400" b="1"/>
          </a:p>
        </p:txBody>
      </p:sp>
      <p:sp>
        <p:nvSpPr>
          <p:cNvPr id="398" name="Google Shape;398;p25"/>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rmAutofit/>
          </a:bodyPr>
          <a:lstStyle/>
          <a:p>
            <a:pPr marL="347980" lvl="0" indent="-347980" algn="l" rtl="0">
              <a:lnSpc>
                <a:spcPct val="85000"/>
              </a:lnSpc>
              <a:spcBef>
                <a:spcPts val="0"/>
              </a:spcBef>
              <a:spcAft>
                <a:spcPts val="0"/>
              </a:spcAft>
              <a:buSzPts val="2800"/>
              <a:buFont typeface="Noto Sans Symbols"/>
              <a:buChar char="▪"/>
            </a:pPr>
            <a:r>
              <a:rPr lang="es-ES" sz="2400"/>
              <a:t>Correcta</a:t>
            </a:r>
            <a:endParaRPr sz="2400"/>
          </a:p>
          <a:p>
            <a:pPr marL="347980" lvl="0" indent="-347980" algn="l" rtl="0">
              <a:lnSpc>
                <a:spcPct val="85000"/>
              </a:lnSpc>
              <a:spcBef>
                <a:spcPts val="975"/>
              </a:spcBef>
              <a:spcAft>
                <a:spcPts val="0"/>
              </a:spcAft>
              <a:buSzPts val="2800"/>
              <a:buFont typeface="Noto Sans Symbols"/>
              <a:buChar char="▪"/>
            </a:pPr>
            <a:r>
              <a:rPr lang="es-ES" sz="2400"/>
              <a:t>No ambigua</a:t>
            </a:r>
            <a:endParaRPr sz="2400"/>
          </a:p>
          <a:p>
            <a:pPr marL="347980" lvl="0" indent="-347980" algn="l" rtl="0">
              <a:lnSpc>
                <a:spcPct val="85000"/>
              </a:lnSpc>
              <a:spcBef>
                <a:spcPts val="975"/>
              </a:spcBef>
              <a:spcAft>
                <a:spcPts val="0"/>
              </a:spcAft>
              <a:buSzPts val="2800"/>
              <a:buFont typeface="Noto Sans Symbols"/>
              <a:buChar char="▪"/>
            </a:pPr>
            <a:r>
              <a:rPr lang="es-ES" sz="2400"/>
              <a:t>Completa</a:t>
            </a:r>
            <a:endParaRPr sz="2400"/>
          </a:p>
          <a:p>
            <a:pPr marL="347980" lvl="0" indent="-347980" algn="l" rtl="0">
              <a:lnSpc>
                <a:spcPct val="85000"/>
              </a:lnSpc>
              <a:spcBef>
                <a:spcPts val="975"/>
              </a:spcBef>
              <a:spcAft>
                <a:spcPts val="0"/>
              </a:spcAft>
              <a:buSzPts val="2800"/>
              <a:buFont typeface="Noto Sans Symbols"/>
              <a:buChar char="▪"/>
            </a:pPr>
            <a:r>
              <a:rPr lang="es-ES" sz="2400"/>
              <a:t>Verificable</a:t>
            </a:r>
            <a:endParaRPr sz="2400"/>
          </a:p>
          <a:p>
            <a:pPr marL="347980" lvl="0" indent="-347980" algn="l" rtl="0">
              <a:lnSpc>
                <a:spcPct val="85000"/>
              </a:lnSpc>
              <a:spcBef>
                <a:spcPts val="975"/>
              </a:spcBef>
              <a:spcAft>
                <a:spcPts val="0"/>
              </a:spcAft>
              <a:buSzPts val="2800"/>
              <a:buFont typeface="Noto Sans Symbols"/>
              <a:buChar char="▪"/>
            </a:pPr>
            <a:r>
              <a:rPr lang="es-ES" sz="2400"/>
              <a:t>Consistente</a:t>
            </a:r>
            <a:endParaRPr sz="2400"/>
          </a:p>
          <a:p>
            <a:pPr marL="347980" lvl="0" indent="-347980" algn="l" rtl="0">
              <a:lnSpc>
                <a:spcPct val="85000"/>
              </a:lnSpc>
              <a:spcBef>
                <a:spcPts val="975"/>
              </a:spcBef>
              <a:spcAft>
                <a:spcPts val="0"/>
              </a:spcAft>
              <a:buSzPts val="2800"/>
              <a:buFont typeface="Noto Sans Symbols"/>
              <a:buChar char="▪"/>
            </a:pPr>
            <a:r>
              <a:rPr lang="es-ES" sz="2400"/>
              <a:t>Comprensible por los consumidores</a:t>
            </a:r>
            <a:endParaRPr sz="2400"/>
          </a:p>
          <a:p>
            <a:pPr marL="347980" lvl="0" indent="-347980" algn="l" rtl="0">
              <a:lnSpc>
                <a:spcPct val="85000"/>
              </a:lnSpc>
              <a:spcBef>
                <a:spcPts val="975"/>
              </a:spcBef>
              <a:spcAft>
                <a:spcPts val="0"/>
              </a:spcAft>
              <a:buSzPts val="2800"/>
              <a:buFont typeface="Noto Sans Symbols"/>
              <a:buChar char="▪"/>
            </a:pPr>
            <a:r>
              <a:rPr lang="es-ES" sz="2400"/>
              <a:t>Modificable</a:t>
            </a:r>
            <a:endParaRPr sz="2400"/>
          </a:p>
          <a:p>
            <a:pPr marL="525780" lvl="0" indent="-279400" algn="l" rtl="0">
              <a:lnSpc>
                <a:spcPct val="85000"/>
              </a:lnSpc>
              <a:spcBef>
                <a:spcPts val="975"/>
              </a:spcBef>
              <a:spcAft>
                <a:spcPts val="0"/>
              </a:spcAft>
              <a:buSzPts val="2800"/>
              <a:buFont typeface="Noto Sans Symbols"/>
              <a:buNone/>
            </a:pPr>
            <a:endParaRPr sz="2400"/>
          </a:p>
        </p:txBody>
      </p:sp>
      <p:sp>
        <p:nvSpPr>
          <p:cNvPr id="399" name="Google Shape;399;p25"/>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22</a:t>
            </a:fld>
            <a:endParaRPr/>
          </a:p>
        </p:txBody>
      </p:sp>
      <p:sp>
        <p:nvSpPr>
          <p:cNvPr id="400" name="Google Shape;400;p25"/>
          <p:cNvSpPr txBox="1">
            <a:spLocks noGrp="1"/>
          </p:cNvSpPr>
          <p:nvPr>
            <p:ph type="body" idx="4294967295"/>
          </p:nvPr>
        </p:nvSpPr>
        <p:spPr>
          <a:xfrm>
            <a:off x="7162800" y="1846263"/>
            <a:ext cx="5029200" cy="4525962"/>
          </a:xfrm>
          <a:prstGeom prst="rect">
            <a:avLst/>
          </a:prstGeom>
          <a:noFill/>
          <a:ln>
            <a:noFill/>
          </a:ln>
        </p:spPr>
        <p:txBody>
          <a:bodyPr spcFirstLastPara="1" wrap="square" lIns="91425" tIns="45700" rIns="91425" bIns="45700" anchor="t" anchorCtr="0">
            <a:normAutofit/>
          </a:bodyPr>
          <a:lstStyle/>
          <a:p>
            <a:pPr marL="347980" lvl="0" indent="-347980" algn="l" rtl="0">
              <a:lnSpc>
                <a:spcPct val="85000"/>
              </a:lnSpc>
              <a:spcBef>
                <a:spcPts val="0"/>
              </a:spcBef>
              <a:spcAft>
                <a:spcPts val="0"/>
              </a:spcAft>
              <a:buSzPts val="2800"/>
              <a:buFont typeface="Noto Sans Symbols"/>
              <a:buChar char="▪"/>
            </a:pPr>
            <a:r>
              <a:rPr lang="es-ES" sz="2400"/>
              <a:t>Rastreable</a:t>
            </a:r>
            <a:endParaRPr sz="2400"/>
          </a:p>
          <a:p>
            <a:pPr marL="347980" lvl="0" indent="-347980" algn="l" rtl="0">
              <a:lnSpc>
                <a:spcPct val="85000"/>
              </a:lnSpc>
              <a:spcBef>
                <a:spcPts val="975"/>
              </a:spcBef>
              <a:spcAft>
                <a:spcPts val="0"/>
              </a:spcAft>
              <a:buSzPts val="2800"/>
              <a:buFont typeface="Noto Sans Symbols"/>
              <a:buChar char="▪"/>
            </a:pPr>
            <a:r>
              <a:rPr lang="es-ES" sz="2400"/>
              <a:t>Independiente del diseño</a:t>
            </a:r>
            <a:endParaRPr sz="2400"/>
          </a:p>
          <a:p>
            <a:pPr marL="347980" lvl="0" indent="-347980" algn="l" rtl="0">
              <a:lnSpc>
                <a:spcPct val="85000"/>
              </a:lnSpc>
              <a:spcBef>
                <a:spcPts val="975"/>
              </a:spcBef>
              <a:spcAft>
                <a:spcPts val="0"/>
              </a:spcAft>
              <a:buSzPts val="2800"/>
              <a:buFont typeface="Noto Sans Symbols"/>
              <a:buChar char="▪"/>
            </a:pPr>
            <a:r>
              <a:rPr lang="es-ES" sz="2400"/>
              <a:t>Anotada</a:t>
            </a:r>
            <a:endParaRPr sz="2400"/>
          </a:p>
          <a:p>
            <a:pPr marL="347980" lvl="0" indent="-347980" algn="l" rtl="0">
              <a:lnSpc>
                <a:spcPct val="85000"/>
              </a:lnSpc>
              <a:spcBef>
                <a:spcPts val="975"/>
              </a:spcBef>
              <a:spcAft>
                <a:spcPts val="0"/>
              </a:spcAft>
              <a:buSzPts val="2800"/>
              <a:buFont typeface="Noto Sans Symbols"/>
              <a:buChar char="▪"/>
            </a:pPr>
            <a:r>
              <a:rPr lang="es-ES" sz="2400"/>
              <a:t>Concisa</a:t>
            </a:r>
            <a:endParaRPr sz="2400"/>
          </a:p>
          <a:p>
            <a:pPr marL="347980" lvl="0" indent="-347980" algn="l" rtl="0">
              <a:lnSpc>
                <a:spcPct val="85000"/>
              </a:lnSpc>
              <a:spcBef>
                <a:spcPts val="975"/>
              </a:spcBef>
              <a:spcAft>
                <a:spcPts val="0"/>
              </a:spcAft>
              <a:buSzPts val="2800"/>
              <a:buFont typeface="Noto Sans Symbols"/>
              <a:buChar char="▪"/>
            </a:pPr>
            <a:r>
              <a:rPr lang="es-ES" sz="2400"/>
              <a:t>Organizada</a:t>
            </a:r>
            <a:endParaRPr sz="2400"/>
          </a:p>
          <a:p>
            <a:pPr marL="347980" lvl="0" indent="-347980" algn="l" rtl="0">
              <a:lnSpc>
                <a:spcPct val="85000"/>
              </a:lnSpc>
              <a:spcBef>
                <a:spcPts val="975"/>
              </a:spcBef>
              <a:spcAft>
                <a:spcPts val="0"/>
              </a:spcAft>
              <a:buSzPts val="2800"/>
              <a:buFont typeface="Noto Sans Symbols"/>
              <a:buChar char="▪"/>
            </a:pPr>
            <a:r>
              <a:rPr lang="es-ES" sz="2400"/>
              <a:t>Utilizable en operación y mantenimiento</a:t>
            </a:r>
            <a:endParaRPr sz="2400"/>
          </a:p>
          <a:p>
            <a:pPr marL="411480" lvl="0" indent="-190500" algn="l" rtl="0">
              <a:lnSpc>
                <a:spcPct val="85000"/>
              </a:lnSpc>
              <a:spcBef>
                <a:spcPts val="975"/>
              </a:spcBef>
              <a:spcAft>
                <a:spcPts val="0"/>
              </a:spcAft>
              <a:buSzPts val="2400"/>
              <a:buFont typeface="Noto Sans Symbols"/>
              <a:buNone/>
            </a:pPr>
            <a:endParaRPr sz="2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26"/>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4400"/>
              <a:buFont typeface="Calibri"/>
              <a:buNone/>
            </a:pPr>
            <a:r>
              <a:rPr lang="es-ES" sz="4400" b="1"/>
              <a:t>Especificación de Requerimientos</a:t>
            </a:r>
            <a:br>
              <a:rPr lang="es-ES" sz="4400" b="1"/>
            </a:br>
            <a:endParaRPr sz="4400" b="1"/>
          </a:p>
        </p:txBody>
      </p:sp>
      <p:sp>
        <p:nvSpPr>
          <p:cNvPr id="406" name="Google Shape;406;p26"/>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rmAutofit fontScale="92500" lnSpcReduction="20000"/>
          </a:bodyPr>
          <a:lstStyle/>
          <a:p>
            <a:pPr marL="361315" lvl="0" indent="-361315" algn="l" rtl="0">
              <a:lnSpc>
                <a:spcPct val="85000"/>
              </a:lnSpc>
              <a:spcBef>
                <a:spcPts val="0"/>
              </a:spcBef>
              <a:spcAft>
                <a:spcPts val="0"/>
              </a:spcAft>
              <a:buSzPct val="100000"/>
              <a:buFont typeface="Noto Sans Symbols"/>
              <a:buChar char="▪"/>
            </a:pPr>
            <a:r>
              <a:rPr lang="es-ES" sz="2800"/>
              <a:t>Documento de definición de requerimientos</a:t>
            </a:r>
            <a:endParaRPr/>
          </a:p>
          <a:p>
            <a:pPr marL="260604" lvl="1" indent="-257175" algn="l" rtl="0">
              <a:lnSpc>
                <a:spcPct val="85000"/>
              </a:lnSpc>
              <a:spcBef>
                <a:spcPts val="450"/>
              </a:spcBef>
              <a:spcAft>
                <a:spcPts val="0"/>
              </a:spcAft>
              <a:buClr>
                <a:srgbClr val="262626"/>
              </a:buClr>
              <a:buSzPct val="100000"/>
              <a:buChar char=" "/>
            </a:pPr>
            <a:r>
              <a:rPr lang="es-ES" sz="2400"/>
              <a:t>Listado completo de todas las cosas que el cliente espera que haga el sistema propuesto</a:t>
            </a:r>
            <a:endParaRPr/>
          </a:p>
          <a:p>
            <a:pPr marL="487300" lvl="1" indent="-201930" algn="l" rtl="0">
              <a:lnSpc>
                <a:spcPct val="85000"/>
              </a:lnSpc>
              <a:spcBef>
                <a:spcPts val="450"/>
              </a:spcBef>
              <a:spcAft>
                <a:spcPts val="0"/>
              </a:spcAft>
              <a:buClr>
                <a:srgbClr val="262626"/>
              </a:buClr>
              <a:buSzPct val="100000"/>
              <a:buNone/>
            </a:pPr>
            <a:endParaRPr sz="2400"/>
          </a:p>
          <a:p>
            <a:pPr marL="361315" lvl="0" indent="-361315" algn="l" rtl="0">
              <a:lnSpc>
                <a:spcPct val="85000"/>
              </a:lnSpc>
              <a:spcBef>
                <a:spcPts val="975"/>
              </a:spcBef>
              <a:spcAft>
                <a:spcPts val="0"/>
              </a:spcAft>
              <a:buSzPct val="100000"/>
              <a:buFont typeface="Noto Sans Symbols"/>
              <a:buChar char="▪"/>
            </a:pPr>
            <a:r>
              <a:rPr lang="es-ES" sz="2800"/>
              <a:t>Documento de especificación de requerimientos</a:t>
            </a:r>
            <a:endParaRPr/>
          </a:p>
          <a:p>
            <a:pPr marL="260604" lvl="1" indent="-257175" algn="l" rtl="0">
              <a:lnSpc>
                <a:spcPct val="85000"/>
              </a:lnSpc>
              <a:spcBef>
                <a:spcPts val="450"/>
              </a:spcBef>
              <a:spcAft>
                <a:spcPts val="0"/>
              </a:spcAft>
              <a:buClr>
                <a:srgbClr val="262626"/>
              </a:buClr>
              <a:buSzPct val="100000"/>
              <a:buChar char=" "/>
            </a:pPr>
            <a:r>
              <a:rPr lang="es-ES" sz="2400"/>
              <a:t>Definición en términos técnicos</a:t>
            </a:r>
            <a:endParaRPr/>
          </a:p>
          <a:p>
            <a:pPr marL="487300" lvl="1" indent="-201930" algn="l" rtl="0">
              <a:lnSpc>
                <a:spcPct val="85000"/>
              </a:lnSpc>
              <a:spcBef>
                <a:spcPts val="450"/>
              </a:spcBef>
              <a:spcAft>
                <a:spcPts val="0"/>
              </a:spcAft>
              <a:buClr>
                <a:srgbClr val="262626"/>
              </a:buClr>
              <a:buSzPct val="100000"/>
              <a:buNone/>
            </a:pPr>
            <a:endParaRPr sz="2400"/>
          </a:p>
          <a:p>
            <a:pPr marL="361315" lvl="0" indent="-361315" algn="l" rtl="0">
              <a:lnSpc>
                <a:spcPct val="85000"/>
              </a:lnSpc>
              <a:spcBef>
                <a:spcPts val="975"/>
              </a:spcBef>
              <a:spcAft>
                <a:spcPts val="0"/>
              </a:spcAft>
              <a:buSzPct val="100000"/>
              <a:buFont typeface="Noto Sans Symbols"/>
              <a:buChar char="▪"/>
            </a:pPr>
            <a:r>
              <a:rPr lang="es-ES" sz="2800"/>
              <a:t>Documento de especificación de requerimientos de Software IEEE Std. 830-1998 (SRS)</a:t>
            </a:r>
            <a:endParaRPr/>
          </a:p>
          <a:p>
            <a:pPr marL="260604" lvl="1" indent="-257175" algn="l" rtl="0">
              <a:lnSpc>
                <a:spcPct val="85000"/>
              </a:lnSpc>
              <a:spcBef>
                <a:spcPts val="450"/>
              </a:spcBef>
              <a:spcAft>
                <a:spcPts val="0"/>
              </a:spcAft>
              <a:buClr>
                <a:srgbClr val="262626"/>
              </a:buClr>
              <a:buSzPct val="100000"/>
              <a:buChar char=" "/>
            </a:pPr>
            <a:r>
              <a:rPr lang="es-ES" sz="2400"/>
              <a:t>Objetivo:</a:t>
            </a:r>
            <a:endParaRPr/>
          </a:p>
          <a:p>
            <a:pPr marL="411480" lvl="2" indent="-411480" algn="l" rtl="0">
              <a:lnSpc>
                <a:spcPct val="85000"/>
              </a:lnSpc>
              <a:spcBef>
                <a:spcPts val="450"/>
              </a:spcBef>
              <a:spcAft>
                <a:spcPts val="0"/>
              </a:spcAft>
              <a:buClr>
                <a:srgbClr val="262626"/>
              </a:buClr>
              <a:buSzPct val="100000"/>
              <a:buChar char=" "/>
            </a:pPr>
            <a:r>
              <a:rPr lang="es-ES" sz="1800"/>
              <a:t>Brindar una colección de buenas prácticas para escribir especificaciones de requerimientos de software (SRS).  </a:t>
            </a:r>
            <a:endParaRPr/>
          </a:p>
          <a:p>
            <a:pPr marL="411480" lvl="2" indent="-411480" algn="l" rtl="0">
              <a:lnSpc>
                <a:spcPct val="85000"/>
              </a:lnSpc>
              <a:spcBef>
                <a:spcPts val="450"/>
              </a:spcBef>
              <a:spcAft>
                <a:spcPts val="0"/>
              </a:spcAft>
              <a:buClr>
                <a:srgbClr val="262626"/>
              </a:buClr>
              <a:buSzPct val="100000"/>
              <a:buChar char=" "/>
            </a:pPr>
            <a:r>
              <a:rPr lang="es-ES" sz="1800"/>
              <a:t>Se describen los contenidos y las cualidades de una buena especificación de requerimientos</a:t>
            </a:r>
            <a:r>
              <a:rPr lang="es-ES" sz="1600"/>
              <a:t>.</a:t>
            </a:r>
            <a:endParaRPr/>
          </a:p>
          <a:p>
            <a:pPr marL="411480" lvl="0" indent="-201930" algn="l" rtl="0">
              <a:lnSpc>
                <a:spcPct val="85000"/>
              </a:lnSpc>
              <a:spcBef>
                <a:spcPts val="975"/>
              </a:spcBef>
              <a:spcAft>
                <a:spcPts val="0"/>
              </a:spcAft>
              <a:buSzPct val="100000"/>
              <a:buNone/>
            </a:pPr>
            <a:endParaRPr sz="2400"/>
          </a:p>
          <a:p>
            <a:pPr marL="411480" lvl="0" indent="-201930" algn="l" rtl="0">
              <a:lnSpc>
                <a:spcPct val="85000"/>
              </a:lnSpc>
              <a:spcBef>
                <a:spcPts val="975"/>
              </a:spcBef>
              <a:spcAft>
                <a:spcPts val="0"/>
              </a:spcAft>
              <a:buSzPct val="100000"/>
              <a:buNone/>
            </a:pPr>
            <a:endParaRPr sz="2400"/>
          </a:p>
        </p:txBody>
      </p:sp>
      <p:sp>
        <p:nvSpPr>
          <p:cNvPr id="407" name="Google Shape;407;p26"/>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23</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6">
                                            <p:txEl>
                                              <p:pRg st="0" end="0"/>
                                            </p:txEl>
                                          </p:spTgt>
                                        </p:tgtEl>
                                        <p:attrNameLst>
                                          <p:attrName>style.visibility</p:attrName>
                                        </p:attrNameLst>
                                      </p:cBhvr>
                                      <p:to>
                                        <p:strVal val="visible"/>
                                      </p:to>
                                    </p:set>
                                    <p:animEffect transition="in" filter="fade">
                                      <p:cBhvr>
                                        <p:cTn id="7" dur="2000"/>
                                        <p:tgtEl>
                                          <p:spTgt spid="40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06">
                                            <p:txEl>
                                              <p:pRg st="1" end="1"/>
                                            </p:txEl>
                                          </p:spTgt>
                                        </p:tgtEl>
                                        <p:attrNameLst>
                                          <p:attrName>style.visibility</p:attrName>
                                        </p:attrNameLst>
                                      </p:cBhvr>
                                      <p:to>
                                        <p:strVal val="visible"/>
                                      </p:to>
                                    </p:set>
                                    <p:animEffect transition="in" filter="fade">
                                      <p:cBhvr>
                                        <p:cTn id="12" dur="2000"/>
                                        <p:tgtEl>
                                          <p:spTgt spid="40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06">
                                            <p:txEl>
                                              <p:pRg st="3" end="3"/>
                                            </p:txEl>
                                          </p:spTgt>
                                        </p:tgtEl>
                                        <p:attrNameLst>
                                          <p:attrName>style.visibility</p:attrName>
                                        </p:attrNameLst>
                                      </p:cBhvr>
                                      <p:to>
                                        <p:strVal val="visible"/>
                                      </p:to>
                                    </p:set>
                                    <p:animEffect transition="in" filter="fade">
                                      <p:cBhvr>
                                        <p:cTn id="17" dur="2000"/>
                                        <p:tgtEl>
                                          <p:spTgt spid="406">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06">
                                            <p:txEl>
                                              <p:pRg st="4" end="4"/>
                                            </p:txEl>
                                          </p:spTgt>
                                        </p:tgtEl>
                                        <p:attrNameLst>
                                          <p:attrName>style.visibility</p:attrName>
                                        </p:attrNameLst>
                                      </p:cBhvr>
                                      <p:to>
                                        <p:strVal val="visible"/>
                                      </p:to>
                                    </p:set>
                                    <p:animEffect transition="in" filter="fade">
                                      <p:cBhvr>
                                        <p:cTn id="22" dur="2000"/>
                                        <p:tgtEl>
                                          <p:spTgt spid="406">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06">
                                            <p:txEl>
                                              <p:pRg st="6" end="6"/>
                                            </p:txEl>
                                          </p:spTgt>
                                        </p:tgtEl>
                                        <p:attrNameLst>
                                          <p:attrName>style.visibility</p:attrName>
                                        </p:attrNameLst>
                                      </p:cBhvr>
                                      <p:to>
                                        <p:strVal val="visible"/>
                                      </p:to>
                                    </p:set>
                                    <p:animEffect transition="in" filter="fade">
                                      <p:cBhvr>
                                        <p:cTn id="27" dur="2000"/>
                                        <p:tgtEl>
                                          <p:spTgt spid="406">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06">
                                            <p:txEl>
                                              <p:pRg st="7" end="7"/>
                                            </p:txEl>
                                          </p:spTgt>
                                        </p:tgtEl>
                                        <p:attrNameLst>
                                          <p:attrName>style.visibility</p:attrName>
                                        </p:attrNameLst>
                                      </p:cBhvr>
                                      <p:to>
                                        <p:strVal val="visible"/>
                                      </p:to>
                                    </p:set>
                                    <p:animEffect transition="in" filter="fade">
                                      <p:cBhvr>
                                        <p:cTn id="32" dur="2000"/>
                                        <p:tgtEl>
                                          <p:spTgt spid="406">
                                            <p:txEl>
                                              <p:pRg st="7" end="7"/>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06">
                                            <p:txEl>
                                              <p:pRg st="8" end="8"/>
                                            </p:txEl>
                                          </p:spTgt>
                                        </p:tgtEl>
                                        <p:attrNameLst>
                                          <p:attrName>style.visibility</p:attrName>
                                        </p:attrNameLst>
                                      </p:cBhvr>
                                      <p:to>
                                        <p:strVal val="visible"/>
                                      </p:to>
                                    </p:set>
                                    <p:animEffect transition="in" filter="fade">
                                      <p:cBhvr>
                                        <p:cTn id="35" dur="2000"/>
                                        <p:tgtEl>
                                          <p:spTgt spid="406">
                                            <p:txEl>
                                              <p:pRg st="8" end="8"/>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06">
                                            <p:txEl>
                                              <p:pRg st="9" end="9"/>
                                            </p:txEl>
                                          </p:spTgt>
                                        </p:tgtEl>
                                        <p:attrNameLst>
                                          <p:attrName>style.visibility</p:attrName>
                                        </p:attrNameLst>
                                      </p:cBhvr>
                                      <p:to>
                                        <p:strVal val="visible"/>
                                      </p:to>
                                    </p:set>
                                    <p:animEffect transition="in" filter="fade">
                                      <p:cBhvr>
                                        <p:cTn id="38" dur="2000"/>
                                        <p:tgtEl>
                                          <p:spTgt spid="40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27"/>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4400"/>
              <a:buFont typeface="Calibri"/>
              <a:buNone/>
            </a:pPr>
            <a:r>
              <a:rPr lang="es-ES" sz="4400" b="1"/>
              <a:t>Especificación de Requerimientos</a:t>
            </a:r>
            <a:br>
              <a:rPr lang="es-ES" sz="4400" b="1"/>
            </a:br>
            <a:endParaRPr sz="4400" b="1"/>
          </a:p>
        </p:txBody>
      </p:sp>
      <p:sp>
        <p:nvSpPr>
          <p:cNvPr id="413" name="Google Shape;413;p27"/>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rmAutofit/>
          </a:bodyPr>
          <a:lstStyle/>
          <a:p>
            <a:pPr marL="347980" lvl="0" indent="-347980" algn="l" rtl="0">
              <a:lnSpc>
                <a:spcPct val="85000"/>
              </a:lnSpc>
              <a:spcBef>
                <a:spcPts val="0"/>
              </a:spcBef>
              <a:spcAft>
                <a:spcPts val="0"/>
              </a:spcAft>
              <a:buSzPts val="2800"/>
              <a:buFont typeface="Noto Sans Symbols"/>
              <a:buChar char="▪"/>
            </a:pPr>
            <a:r>
              <a:rPr lang="es-ES" sz="2800"/>
              <a:t>Aspectos básicos de una especificación de requerimientos </a:t>
            </a:r>
            <a:endParaRPr/>
          </a:p>
          <a:p>
            <a:pPr marL="260604" lvl="1" indent="-257175" algn="l" rtl="0">
              <a:lnSpc>
                <a:spcPct val="85000"/>
              </a:lnSpc>
              <a:spcBef>
                <a:spcPts val="450"/>
              </a:spcBef>
              <a:spcAft>
                <a:spcPts val="0"/>
              </a:spcAft>
              <a:buClr>
                <a:srgbClr val="262626"/>
              </a:buClr>
              <a:buSzPts val="2400"/>
              <a:buChar char=" "/>
            </a:pPr>
            <a:r>
              <a:rPr lang="es-ES" sz="2400"/>
              <a:t>Funcionalidad</a:t>
            </a:r>
            <a:endParaRPr/>
          </a:p>
          <a:p>
            <a:pPr marL="411480" lvl="2" indent="-411480" algn="l" rtl="0">
              <a:lnSpc>
                <a:spcPct val="85000"/>
              </a:lnSpc>
              <a:spcBef>
                <a:spcPts val="450"/>
              </a:spcBef>
              <a:spcAft>
                <a:spcPts val="0"/>
              </a:spcAft>
              <a:buClr>
                <a:srgbClr val="262626"/>
              </a:buClr>
              <a:buSzPts val="1800"/>
              <a:buChar char=" "/>
            </a:pPr>
            <a:r>
              <a:rPr lang="es-ES" sz="1800"/>
              <a:t>¿Qué debe hacer el software?</a:t>
            </a:r>
            <a:endParaRPr/>
          </a:p>
          <a:p>
            <a:pPr marL="260604" lvl="1" indent="-257175" algn="l" rtl="0">
              <a:lnSpc>
                <a:spcPct val="85000"/>
              </a:lnSpc>
              <a:spcBef>
                <a:spcPts val="450"/>
              </a:spcBef>
              <a:spcAft>
                <a:spcPts val="0"/>
              </a:spcAft>
              <a:buClr>
                <a:srgbClr val="262626"/>
              </a:buClr>
              <a:buSzPts val="2400"/>
              <a:buChar char=" "/>
            </a:pPr>
            <a:r>
              <a:rPr lang="es-ES" sz="2400"/>
              <a:t>Interfaces Externas</a:t>
            </a:r>
            <a:endParaRPr/>
          </a:p>
          <a:p>
            <a:pPr marL="411480" lvl="2" indent="-411480" algn="l" rtl="0">
              <a:lnSpc>
                <a:spcPct val="85000"/>
              </a:lnSpc>
              <a:spcBef>
                <a:spcPts val="450"/>
              </a:spcBef>
              <a:spcAft>
                <a:spcPts val="0"/>
              </a:spcAft>
              <a:buClr>
                <a:srgbClr val="262626"/>
              </a:buClr>
              <a:buSzPts val="1800"/>
              <a:buChar char=" "/>
            </a:pPr>
            <a:r>
              <a:rPr lang="es-ES" sz="1800"/>
              <a:t>¿Cómo interactuará el software con el medio externo (gente, hardware, otro software)?</a:t>
            </a:r>
            <a:endParaRPr/>
          </a:p>
          <a:p>
            <a:pPr marL="260604" lvl="1" indent="-257175" algn="l" rtl="0">
              <a:lnSpc>
                <a:spcPct val="85000"/>
              </a:lnSpc>
              <a:spcBef>
                <a:spcPts val="450"/>
              </a:spcBef>
              <a:spcAft>
                <a:spcPts val="0"/>
              </a:spcAft>
              <a:buClr>
                <a:srgbClr val="262626"/>
              </a:buClr>
              <a:buSzPts val="2400"/>
              <a:buChar char=" "/>
            </a:pPr>
            <a:r>
              <a:rPr lang="es-ES" sz="2400"/>
              <a:t>Rendimiento</a:t>
            </a:r>
            <a:endParaRPr/>
          </a:p>
          <a:p>
            <a:pPr marL="411480" lvl="2" indent="-411480" algn="l" rtl="0">
              <a:lnSpc>
                <a:spcPct val="85000"/>
              </a:lnSpc>
              <a:spcBef>
                <a:spcPts val="450"/>
              </a:spcBef>
              <a:spcAft>
                <a:spcPts val="0"/>
              </a:spcAft>
              <a:buClr>
                <a:srgbClr val="262626"/>
              </a:buClr>
              <a:buSzPts val="1800"/>
              <a:buChar char=" "/>
            </a:pPr>
            <a:r>
              <a:rPr lang="es-ES" sz="1800"/>
              <a:t>Velocidad, disponibilidad, tiempo de respuesta, etc.</a:t>
            </a:r>
            <a:endParaRPr/>
          </a:p>
          <a:p>
            <a:pPr marL="260604" lvl="1" indent="-257175" algn="l" rtl="0">
              <a:lnSpc>
                <a:spcPct val="85000"/>
              </a:lnSpc>
              <a:spcBef>
                <a:spcPts val="450"/>
              </a:spcBef>
              <a:spcAft>
                <a:spcPts val="0"/>
              </a:spcAft>
              <a:buClr>
                <a:srgbClr val="262626"/>
              </a:buClr>
              <a:buSzPts val="2400"/>
              <a:buChar char=" "/>
            </a:pPr>
            <a:r>
              <a:rPr lang="es-ES" sz="2400"/>
              <a:t>Atributos</a:t>
            </a:r>
            <a:endParaRPr/>
          </a:p>
          <a:p>
            <a:pPr marL="411480" lvl="2" indent="-411480" algn="l" rtl="0">
              <a:lnSpc>
                <a:spcPct val="85000"/>
              </a:lnSpc>
              <a:spcBef>
                <a:spcPts val="450"/>
              </a:spcBef>
              <a:spcAft>
                <a:spcPts val="0"/>
              </a:spcAft>
              <a:buClr>
                <a:srgbClr val="262626"/>
              </a:buClr>
              <a:buSzPts val="1800"/>
              <a:buChar char=" "/>
            </a:pPr>
            <a:r>
              <a:rPr lang="es-ES" sz="1800"/>
              <a:t>Portabilidad, seguridad, mantenibilidad, eficiencia</a:t>
            </a:r>
            <a:endParaRPr/>
          </a:p>
          <a:p>
            <a:pPr marL="260604" lvl="1" indent="-257175" algn="l" rtl="0">
              <a:lnSpc>
                <a:spcPct val="85000"/>
              </a:lnSpc>
              <a:spcBef>
                <a:spcPts val="450"/>
              </a:spcBef>
              <a:spcAft>
                <a:spcPts val="0"/>
              </a:spcAft>
              <a:buClr>
                <a:srgbClr val="262626"/>
              </a:buClr>
              <a:buSzPts val="2400"/>
              <a:buChar char=" "/>
            </a:pPr>
            <a:r>
              <a:rPr lang="es-ES" sz="2400"/>
              <a:t>Restricciones de Diseño</a:t>
            </a:r>
            <a:endParaRPr/>
          </a:p>
          <a:p>
            <a:pPr marL="411480" lvl="2" indent="-411480" algn="l" rtl="0">
              <a:lnSpc>
                <a:spcPct val="85000"/>
              </a:lnSpc>
              <a:spcBef>
                <a:spcPts val="450"/>
              </a:spcBef>
              <a:spcAft>
                <a:spcPts val="0"/>
              </a:spcAft>
              <a:buClr>
                <a:srgbClr val="262626"/>
              </a:buClr>
              <a:buSzPts val="1800"/>
              <a:buChar char=" "/>
            </a:pPr>
            <a:r>
              <a:rPr lang="es-ES" sz="1800"/>
              <a:t>Estándares requeridos, lenguaje, límite de recursos, etc.</a:t>
            </a:r>
            <a:endParaRPr/>
          </a:p>
          <a:p>
            <a:pPr marL="68580" lvl="0" indent="0" algn="l" rtl="0">
              <a:lnSpc>
                <a:spcPct val="85000"/>
              </a:lnSpc>
              <a:spcBef>
                <a:spcPts val="975"/>
              </a:spcBef>
              <a:spcAft>
                <a:spcPts val="0"/>
              </a:spcAft>
              <a:buSzPts val="2400"/>
              <a:buNone/>
            </a:pPr>
            <a:endParaRPr sz="2400"/>
          </a:p>
        </p:txBody>
      </p:sp>
      <p:sp>
        <p:nvSpPr>
          <p:cNvPr id="414" name="Google Shape;414;p27"/>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24</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28"/>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4400"/>
              <a:buFont typeface="Calibri"/>
              <a:buNone/>
            </a:pPr>
            <a:r>
              <a:rPr lang="es-ES" sz="4400" b="1"/>
              <a:t>Especificación de Requerimientos</a:t>
            </a:r>
            <a:br>
              <a:rPr lang="es-ES" sz="4400" b="1"/>
            </a:br>
            <a:endParaRPr sz="4400" b="1"/>
          </a:p>
        </p:txBody>
      </p:sp>
      <p:sp>
        <p:nvSpPr>
          <p:cNvPr id="420" name="Google Shape;420;p28"/>
          <p:cNvSpPr txBox="1">
            <a:spLocks noGrp="1"/>
          </p:cNvSpPr>
          <p:nvPr>
            <p:ph type="body" idx="1"/>
          </p:nvPr>
        </p:nvSpPr>
        <p:spPr>
          <a:xfrm>
            <a:off x="1097280" y="1737360"/>
            <a:ext cx="10058400" cy="4023360"/>
          </a:xfrm>
          <a:prstGeom prst="rect">
            <a:avLst/>
          </a:prstGeom>
          <a:noFill/>
          <a:ln>
            <a:noFill/>
          </a:ln>
        </p:spPr>
        <p:txBody>
          <a:bodyPr spcFirstLastPara="1" wrap="square" lIns="91425" tIns="45700" rIns="91425" bIns="45700" anchor="t" anchorCtr="0">
            <a:normAutofit/>
          </a:bodyPr>
          <a:lstStyle/>
          <a:p>
            <a:pPr marL="259080" lvl="0" indent="-259080" algn="l" rtl="0">
              <a:lnSpc>
                <a:spcPct val="85000"/>
              </a:lnSpc>
              <a:spcBef>
                <a:spcPts val="0"/>
              </a:spcBef>
              <a:spcAft>
                <a:spcPts val="0"/>
              </a:spcAft>
              <a:buSzPts val="2400"/>
              <a:buFont typeface="Noto Sans Symbols"/>
              <a:buChar char="▪"/>
            </a:pPr>
            <a:r>
              <a:rPr lang="es-ES" sz="2400"/>
              <a:t>Usuarios de un documento de requerimientos</a:t>
            </a:r>
            <a:endParaRPr sz="2400"/>
          </a:p>
        </p:txBody>
      </p:sp>
      <p:sp>
        <p:nvSpPr>
          <p:cNvPr id="421" name="Google Shape;421;p28"/>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25</a:t>
            </a:fld>
            <a:endParaRPr/>
          </a:p>
        </p:txBody>
      </p:sp>
      <p:pic>
        <p:nvPicPr>
          <p:cNvPr id="422" name="Google Shape;422;p28"/>
          <p:cNvPicPr preferRelativeResize="0"/>
          <p:nvPr/>
        </p:nvPicPr>
        <p:blipFill rotWithShape="1">
          <a:blip r:embed="rId3">
            <a:alphaModFix/>
          </a:blip>
          <a:srcRect t="2258" b="1967"/>
          <a:stretch/>
        </p:blipFill>
        <p:spPr>
          <a:xfrm>
            <a:off x="2375647" y="2106706"/>
            <a:ext cx="6580094" cy="421341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6"/>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4000"/>
              <a:buFont typeface="Calibri"/>
              <a:buNone/>
            </a:pPr>
            <a:r>
              <a:rPr lang="es-ES" sz="4000" b="1"/>
              <a:t>Técnicas de Especificación de Requerimientos</a:t>
            </a:r>
            <a:endParaRPr sz="4000" b="1"/>
          </a:p>
        </p:txBody>
      </p:sp>
      <p:sp>
        <p:nvSpPr>
          <p:cNvPr id="481" name="Google Shape;481;p36"/>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rmAutofit/>
          </a:bodyPr>
          <a:lstStyle/>
          <a:p>
            <a:pPr marL="337821" lvl="0" indent="-337821" algn="l" rtl="0">
              <a:lnSpc>
                <a:spcPct val="85000"/>
              </a:lnSpc>
              <a:spcBef>
                <a:spcPts val="0"/>
              </a:spcBef>
              <a:spcAft>
                <a:spcPts val="0"/>
              </a:spcAft>
              <a:buSzPts val="3200"/>
              <a:buFont typeface="Noto Sans Symbols"/>
              <a:buChar char="▪"/>
            </a:pPr>
            <a:r>
              <a:rPr lang="es-ES" sz="3200"/>
              <a:t>Estáticas</a:t>
            </a:r>
            <a:endParaRPr/>
          </a:p>
          <a:p>
            <a:pPr marL="260604" lvl="1" indent="-257175" algn="l" rtl="0">
              <a:lnSpc>
                <a:spcPct val="85000"/>
              </a:lnSpc>
              <a:spcBef>
                <a:spcPts val="450"/>
              </a:spcBef>
              <a:spcAft>
                <a:spcPts val="0"/>
              </a:spcAft>
              <a:buClr>
                <a:srgbClr val="262626"/>
              </a:buClr>
              <a:buSzPts val="2400"/>
              <a:buChar char=" "/>
            </a:pPr>
            <a:r>
              <a:rPr lang="es-ES" sz="2400"/>
              <a:t>Se describe el sistema a través de las </a:t>
            </a:r>
            <a:r>
              <a:rPr lang="es-ES" sz="2400" i="1"/>
              <a:t>entidades u objetos, sus atributos y sus relaciones con otros. No describe cómo las relaciones cambian con el tiempo</a:t>
            </a:r>
            <a:r>
              <a:rPr lang="es-ES" sz="2400"/>
              <a:t>. </a:t>
            </a:r>
            <a:endParaRPr/>
          </a:p>
          <a:p>
            <a:pPr marL="260604" lvl="1" indent="-257175" algn="l" rtl="0">
              <a:lnSpc>
                <a:spcPct val="85000"/>
              </a:lnSpc>
              <a:spcBef>
                <a:spcPts val="450"/>
              </a:spcBef>
              <a:spcAft>
                <a:spcPts val="0"/>
              </a:spcAft>
              <a:buClr>
                <a:srgbClr val="262626"/>
              </a:buClr>
              <a:buSzPts val="2400"/>
              <a:buChar char=" "/>
            </a:pPr>
            <a:r>
              <a:rPr lang="es-ES" sz="2400"/>
              <a:t>Cuando el tiempo no es un factor mayor en la operación del sistema, es una descripción útil y adecuada.</a:t>
            </a:r>
            <a:endParaRPr/>
          </a:p>
          <a:p>
            <a:pPr marL="260604" lvl="1" indent="-116204" algn="l" rtl="0">
              <a:lnSpc>
                <a:spcPct val="85000"/>
              </a:lnSpc>
              <a:spcBef>
                <a:spcPts val="450"/>
              </a:spcBef>
              <a:spcAft>
                <a:spcPts val="0"/>
              </a:spcAft>
              <a:buClr>
                <a:srgbClr val="262626"/>
              </a:buClr>
              <a:buSzPts val="2400"/>
              <a:buNone/>
            </a:pPr>
            <a:endParaRPr sz="2400"/>
          </a:p>
          <a:p>
            <a:pPr marL="260604" lvl="1" indent="-257175" algn="l" rtl="0">
              <a:lnSpc>
                <a:spcPct val="85000"/>
              </a:lnSpc>
              <a:spcBef>
                <a:spcPts val="450"/>
              </a:spcBef>
              <a:spcAft>
                <a:spcPts val="0"/>
              </a:spcAft>
              <a:buClr>
                <a:srgbClr val="262626"/>
              </a:buClr>
              <a:buSzPts val="2400"/>
              <a:buChar char=" "/>
            </a:pPr>
            <a:r>
              <a:rPr lang="es-ES" sz="2400"/>
              <a:t>Ejemplos: Referencia indirecta, Relaciones de recurrencia, Definición axiomática, Expresiones regulares, Abstracciones de datos, entre otr</a:t>
            </a:r>
            <a:r>
              <a:rPr lang="es-ES" sz="2800"/>
              <a:t>as.</a:t>
            </a:r>
            <a:endParaRPr/>
          </a:p>
          <a:p>
            <a:pPr marL="68580" lvl="0" indent="0" algn="l" rtl="0">
              <a:lnSpc>
                <a:spcPct val="85000"/>
              </a:lnSpc>
              <a:spcBef>
                <a:spcPts val="975"/>
              </a:spcBef>
              <a:spcAft>
                <a:spcPts val="0"/>
              </a:spcAft>
              <a:buSzPts val="2400"/>
              <a:buNone/>
            </a:pPr>
            <a:endParaRPr sz="2400"/>
          </a:p>
        </p:txBody>
      </p:sp>
      <p:sp>
        <p:nvSpPr>
          <p:cNvPr id="482" name="Google Shape;482;p36"/>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26</a:t>
            </a:fld>
            <a:endParaRPr/>
          </a:p>
        </p:txBody>
      </p:sp>
    </p:spTree>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37"/>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accent1"/>
              </a:buClr>
              <a:buSzPts val="4400"/>
              <a:buFont typeface="Calibri"/>
              <a:buNone/>
            </a:pPr>
            <a:r>
              <a:rPr lang="es-ES" sz="4400" b="1"/>
              <a:t>Técnicas de Especificación de Requerimientos</a:t>
            </a:r>
            <a:endParaRPr sz="4400" b="1"/>
          </a:p>
        </p:txBody>
      </p:sp>
      <p:sp>
        <p:nvSpPr>
          <p:cNvPr id="488" name="Google Shape;488;p37"/>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rmAutofit/>
          </a:bodyPr>
          <a:lstStyle/>
          <a:p>
            <a:pPr marL="322580" lvl="0" indent="-322580" algn="l" rtl="0">
              <a:lnSpc>
                <a:spcPct val="85000"/>
              </a:lnSpc>
              <a:spcBef>
                <a:spcPts val="0"/>
              </a:spcBef>
              <a:spcAft>
                <a:spcPts val="0"/>
              </a:spcAft>
              <a:buSzPts val="3200"/>
              <a:buFont typeface="Noto Sans Symbols"/>
              <a:buChar char="▪"/>
            </a:pPr>
            <a:r>
              <a:rPr lang="es-ES" sz="3200"/>
              <a:t>Dinámicas</a:t>
            </a:r>
            <a:endParaRPr/>
          </a:p>
          <a:p>
            <a:pPr marL="260604" lvl="1" indent="-257175" algn="l" rtl="0">
              <a:lnSpc>
                <a:spcPct val="85000"/>
              </a:lnSpc>
              <a:spcBef>
                <a:spcPts val="450"/>
              </a:spcBef>
              <a:spcAft>
                <a:spcPts val="0"/>
              </a:spcAft>
              <a:buClr>
                <a:srgbClr val="262626"/>
              </a:buClr>
              <a:buSzPts val="2400"/>
              <a:buChar char=" "/>
            </a:pPr>
            <a:r>
              <a:rPr lang="es-ES" sz="2400"/>
              <a:t>Se considera un sistema en función de los cambios que ocurren a lo largo del tiempo.</a:t>
            </a:r>
            <a:endParaRPr/>
          </a:p>
          <a:p>
            <a:pPr marL="260604" lvl="1" indent="-257175" algn="l" rtl="0">
              <a:lnSpc>
                <a:spcPct val="85000"/>
              </a:lnSpc>
              <a:spcBef>
                <a:spcPts val="450"/>
              </a:spcBef>
              <a:spcAft>
                <a:spcPts val="0"/>
              </a:spcAft>
              <a:buClr>
                <a:srgbClr val="262626"/>
              </a:buClr>
              <a:buSzPts val="2400"/>
              <a:buChar char=" "/>
            </a:pPr>
            <a:r>
              <a:rPr lang="es-ES" sz="2400"/>
              <a:t>Se considera que el sistema está en un estado particular hasta que un estímulo lo obliga a cambiar su estado.</a:t>
            </a:r>
            <a:endParaRPr/>
          </a:p>
          <a:p>
            <a:pPr marL="260604" lvl="1" indent="-104775" algn="l" rtl="0">
              <a:lnSpc>
                <a:spcPct val="85000"/>
              </a:lnSpc>
              <a:spcBef>
                <a:spcPts val="450"/>
              </a:spcBef>
              <a:spcAft>
                <a:spcPts val="0"/>
              </a:spcAft>
              <a:buClr>
                <a:srgbClr val="262626"/>
              </a:buClr>
              <a:buSzPts val="2400"/>
              <a:buNone/>
            </a:pPr>
            <a:endParaRPr sz="2400"/>
          </a:p>
          <a:p>
            <a:pPr marL="260604" lvl="1" indent="-257175" algn="l" rtl="0">
              <a:lnSpc>
                <a:spcPct val="85000"/>
              </a:lnSpc>
              <a:spcBef>
                <a:spcPts val="450"/>
              </a:spcBef>
              <a:spcAft>
                <a:spcPts val="0"/>
              </a:spcAft>
              <a:buClr>
                <a:srgbClr val="262626"/>
              </a:buClr>
              <a:buSzPts val="2400"/>
              <a:buChar char=" "/>
            </a:pPr>
            <a:r>
              <a:rPr lang="es-ES" sz="2400"/>
              <a:t>Ejemplos: Tablas de decisión,  Diagramas de transición de estados, Tablas de transición de estados, Diagramas de persianas, Diagramas de transición extendidos, Redes de Petri, entre otras.</a:t>
            </a:r>
            <a:endParaRPr/>
          </a:p>
          <a:p>
            <a:pPr marL="68580" lvl="0" indent="0" algn="l" rtl="0">
              <a:lnSpc>
                <a:spcPct val="85000"/>
              </a:lnSpc>
              <a:spcBef>
                <a:spcPts val="975"/>
              </a:spcBef>
              <a:spcAft>
                <a:spcPts val="0"/>
              </a:spcAft>
              <a:buSzPts val="2400"/>
              <a:buNone/>
            </a:pPr>
            <a:endParaRPr sz="2400"/>
          </a:p>
        </p:txBody>
      </p:sp>
      <p:sp>
        <p:nvSpPr>
          <p:cNvPr id="489" name="Google Shape;489;p37"/>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27</a:t>
            </a:fld>
            <a:endParaRPr/>
          </a:p>
        </p:txBody>
      </p:sp>
    </p:spTree>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8"/>
          <p:cNvSpPr txBox="1">
            <a:spLocks noGrp="1"/>
          </p:cNvSpPr>
          <p:nvPr>
            <p:ph type="sldNum" idx="12"/>
          </p:nvPr>
        </p:nvSpPr>
        <p:spPr>
          <a:xfrm>
            <a:off x="9900459" y="6459787"/>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solidFill>
                  <a:srgbClr val="C00000"/>
                </a:solidFill>
              </a:rPr>
              <a:t>28</a:t>
            </a:fld>
            <a:endParaRPr>
              <a:solidFill>
                <a:srgbClr val="C00000"/>
              </a:solidFill>
            </a:endParaRPr>
          </a:p>
        </p:txBody>
      </p:sp>
      <p:sp>
        <p:nvSpPr>
          <p:cNvPr id="495" name="Google Shape;495;p38"/>
          <p:cNvSpPr txBox="1">
            <a:spLocks noGrp="1"/>
          </p:cNvSpPr>
          <p:nvPr>
            <p:ph type="title" idx="4294967295"/>
          </p:nvPr>
        </p:nvSpPr>
        <p:spPr>
          <a:xfrm>
            <a:off x="2133600" y="758825"/>
            <a:ext cx="10058400" cy="3565525"/>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262626"/>
              </a:buClr>
              <a:buSzPts val="4800"/>
              <a:buFont typeface="Calibri"/>
              <a:buNone/>
            </a:pPr>
            <a:r>
              <a:rPr lang="es-ES" b="1"/>
              <a:t>Técnicas de Especificación de Requerimientos</a:t>
            </a:r>
            <a:br>
              <a:rPr lang="es-ES"/>
            </a:br>
            <a:endParaRPr/>
          </a:p>
        </p:txBody>
      </p:sp>
      <p:sp>
        <p:nvSpPr>
          <p:cNvPr id="496" name="Google Shape;496;p38"/>
          <p:cNvSpPr txBox="1">
            <a:spLocks noGrp="1"/>
          </p:cNvSpPr>
          <p:nvPr>
            <p:ph type="body" idx="4294967295"/>
          </p:nvPr>
        </p:nvSpPr>
        <p:spPr>
          <a:xfrm>
            <a:off x="2133600" y="4452938"/>
            <a:ext cx="10058400" cy="1143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200"/>
              </a:spcBef>
              <a:spcAft>
                <a:spcPts val="200"/>
              </a:spcAft>
              <a:buSzPts val="3600"/>
              <a:buNone/>
            </a:pPr>
            <a:r>
              <a:rPr lang="es-ES" sz="3600" b="1">
                <a:latin typeface="Calibri"/>
                <a:ea typeface="Calibri"/>
                <a:cs typeface="Calibri"/>
                <a:sym typeface="Calibri"/>
              </a:rPr>
              <a:t>HISTORIAS DE USUARIO</a:t>
            </a:r>
            <a:endParaRPr/>
          </a:p>
        </p:txBody>
      </p:sp>
    </p:spTree>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39"/>
          <p:cNvSpPr txBox="1">
            <a:spLocks noGrp="1"/>
          </p:cNvSpPr>
          <p:nvPr>
            <p:ph type="title"/>
          </p:nvPr>
        </p:nvSpPr>
        <p:spPr>
          <a:xfrm>
            <a:off x="154455" y="214885"/>
            <a:ext cx="10058400" cy="1450800"/>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rgbClr val="3F3F3F"/>
              </a:buClr>
              <a:buSzPts val="4000"/>
              <a:buFont typeface="Calibri"/>
              <a:buNone/>
            </a:pPr>
            <a:r>
              <a:rPr lang="es-ES" sz="4000" b="1"/>
              <a:t>Historias de usuario - </a:t>
            </a:r>
            <a:r>
              <a:rPr lang="es-ES" sz="4400" b="1"/>
              <a:t>Definición</a:t>
            </a:r>
            <a:endParaRPr/>
          </a:p>
        </p:txBody>
      </p:sp>
      <p:sp>
        <p:nvSpPr>
          <p:cNvPr id="502" name="Google Shape;502;p39"/>
          <p:cNvSpPr txBox="1">
            <a:spLocks noGrp="1"/>
          </p:cNvSpPr>
          <p:nvPr>
            <p:ph type="body" idx="1"/>
          </p:nvPr>
        </p:nvSpPr>
        <p:spPr>
          <a:xfrm>
            <a:off x="154450" y="2660799"/>
            <a:ext cx="10058400" cy="3538800"/>
          </a:xfrm>
          <a:prstGeom prst="rect">
            <a:avLst/>
          </a:prstGeom>
          <a:noFill/>
          <a:ln>
            <a:noFill/>
          </a:ln>
        </p:spPr>
        <p:txBody>
          <a:bodyPr spcFirstLastPara="1" wrap="square" lIns="91425" tIns="45700" rIns="91425" bIns="45700" anchor="t" anchorCtr="0">
            <a:normAutofit/>
          </a:bodyPr>
          <a:lstStyle/>
          <a:p>
            <a:pPr marL="68580" lvl="0" indent="0" algn="l" rtl="0">
              <a:lnSpc>
                <a:spcPct val="85000"/>
              </a:lnSpc>
              <a:spcBef>
                <a:spcPts val="0"/>
              </a:spcBef>
              <a:spcAft>
                <a:spcPts val="0"/>
              </a:spcAft>
              <a:buSzPts val="2400"/>
              <a:buNone/>
            </a:pPr>
            <a:endParaRPr sz="2400">
              <a:solidFill>
                <a:schemeClr val="dk1"/>
              </a:solidFill>
            </a:endParaRPr>
          </a:p>
          <a:p>
            <a:pPr marL="91440" lvl="0" indent="-91440" algn="l" rtl="0">
              <a:lnSpc>
                <a:spcPct val="85000"/>
              </a:lnSpc>
              <a:spcBef>
                <a:spcPts val="975"/>
              </a:spcBef>
              <a:spcAft>
                <a:spcPts val="0"/>
              </a:spcAft>
              <a:buSzPts val="2400"/>
              <a:buFont typeface="Noto Sans Symbols"/>
              <a:buChar char="▪"/>
            </a:pPr>
            <a:r>
              <a:rPr lang="es-ES" sz="2400">
                <a:solidFill>
                  <a:schemeClr val="dk1"/>
                </a:solidFill>
              </a:rPr>
              <a:t>Una historia de usuario es una descripción corta y simple de un requerimiento de un sistema, que se escribe en lenguaje común del usuario y desde su perspectiva. </a:t>
            </a:r>
            <a:endParaRPr/>
          </a:p>
          <a:p>
            <a:pPr marL="91440" lvl="0" indent="0" algn="l" rtl="0">
              <a:lnSpc>
                <a:spcPct val="85000"/>
              </a:lnSpc>
              <a:spcBef>
                <a:spcPts val="975"/>
              </a:spcBef>
              <a:spcAft>
                <a:spcPts val="0"/>
              </a:spcAft>
              <a:buSzPts val="2400"/>
              <a:buFont typeface="Noto Sans Symbols"/>
              <a:buNone/>
            </a:pPr>
            <a:endParaRPr sz="2400">
              <a:solidFill>
                <a:schemeClr val="dk1"/>
              </a:solidFill>
            </a:endParaRPr>
          </a:p>
          <a:p>
            <a:pPr marL="91440" lvl="0" indent="-91440" algn="l" rtl="0">
              <a:lnSpc>
                <a:spcPct val="85000"/>
              </a:lnSpc>
              <a:spcBef>
                <a:spcPts val="975"/>
              </a:spcBef>
              <a:spcAft>
                <a:spcPts val="0"/>
              </a:spcAft>
              <a:buSzPts val="2400"/>
              <a:buFont typeface="Noto Sans Symbols"/>
              <a:buChar char="▪"/>
            </a:pPr>
            <a:r>
              <a:rPr lang="es-ES" sz="2400">
                <a:solidFill>
                  <a:schemeClr val="dk1"/>
                </a:solidFill>
              </a:rPr>
              <a:t>Son utilizadas en las metodologías de desarrollo ágiles (Ejemplo: XP, SCRUM) para la especificación de requerimientos </a:t>
            </a:r>
            <a:endParaRPr sz="2400">
              <a:solidFill>
                <a:schemeClr val="dk1"/>
              </a:solidFill>
            </a:endParaRPr>
          </a:p>
          <a:p>
            <a:pPr marL="260604" lvl="1" indent="-257175" algn="l" rtl="0">
              <a:lnSpc>
                <a:spcPct val="85000"/>
              </a:lnSpc>
              <a:spcBef>
                <a:spcPts val="450"/>
              </a:spcBef>
              <a:spcAft>
                <a:spcPts val="0"/>
              </a:spcAft>
              <a:buClr>
                <a:schemeClr val="dk1"/>
              </a:buClr>
              <a:buSzPts val="2400"/>
              <a:buChar char=" "/>
            </a:pPr>
            <a:r>
              <a:rPr lang="es-ES" sz="2400">
                <a:solidFill>
                  <a:schemeClr val="dk1"/>
                </a:solidFill>
              </a:rPr>
              <a:t>Acompañadas de las discusiones con los usuarios y las pruebas de validación </a:t>
            </a:r>
            <a:endParaRPr sz="2400">
              <a:solidFill>
                <a:schemeClr val="dk1"/>
              </a:solidFill>
            </a:endParaRPr>
          </a:p>
        </p:txBody>
      </p:sp>
      <p:sp>
        <p:nvSpPr>
          <p:cNvPr id="503" name="Google Shape;503;p39"/>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29</a:t>
            </a:fld>
            <a:endParaRPr/>
          </a:p>
        </p:txBody>
      </p:sp>
      <p:grpSp>
        <p:nvGrpSpPr>
          <p:cNvPr id="504" name="Google Shape;504;p39"/>
          <p:cNvGrpSpPr/>
          <p:nvPr/>
        </p:nvGrpSpPr>
        <p:grpSpPr>
          <a:xfrm>
            <a:off x="7536085" y="64178"/>
            <a:ext cx="4715435" cy="3074894"/>
            <a:chOff x="3686185" y="3307978"/>
            <a:chExt cx="4715435" cy="3074894"/>
          </a:xfrm>
        </p:grpSpPr>
        <p:pic>
          <p:nvPicPr>
            <p:cNvPr id="505" name="Google Shape;505;p39" descr="El poder de tus ideas&quot;: Nota y recado"/>
            <p:cNvPicPr preferRelativeResize="0"/>
            <p:nvPr/>
          </p:nvPicPr>
          <p:blipFill rotWithShape="1">
            <a:blip r:embed="rId3">
              <a:alphaModFix/>
            </a:blip>
            <a:srcRect l="17786" t="8378" r="19931" b="16326"/>
            <a:stretch/>
          </p:blipFill>
          <p:spPr>
            <a:xfrm>
              <a:off x="3686185" y="3307978"/>
              <a:ext cx="4715435" cy="3074894"/>
            </a:xfrm>
            <a:prstGeom prst="rect">
              <a:avLst/>
            </a:prstGeom>
            <a:noFill/>
            <a:ln>
              <a:noFill/>
            </a:ln>
          </p:spPr>
        </p:pic>
        <p:sp>
          <p:nvSpPr>
            <p:cNvPr id="506" name="Google Shape;506;p39"/>
            <p:cNvSpPr/>
            <p:nvPr/>
          </p:nvSpPr>
          <p:spPr>
            <a:xfrm>
              <a:off x="4093336" y="3909991"/>
              <a:ext cx="3901131" cy="147732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ES" sz="1800" b="0" i="0" u="none" strike="noStrike" cap="none">
                  <a:solidFill>
                    <a:schemeClr val="dk1"/>
                  </a:solidFill>
                  <a:latin typeface="Calibri"/>
                  <a:ea typeface="Calibri"/>
                  <a:cs typeface="Calibri"/>
                  <a:sym typeface="Calibri"/>
                </a:rPr>
                <a:t>Una historia de usuario es una representación de un requisito de software escrito en una o dos frases utilizando el lenguaje común del usuario. </a:t>
              </a:r>
              <a:endParaRPr sz="1800" b="0" i="0" u="none" strike="noStrike" cap="none">
                <a:solidFill>
                  <a:schemeClr val="dk1"/>
                </a:solidFill>
                <a:latin typeface="Arial"/>
                <a:ea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107"/>
          <p:cNvSpPr txBox="1">
            <a:spLocks noGrp="1"/>
          </p:cNvSpPr>
          <p:nvPr>
            <p:ph type="title"/>
          </p:nvPr>
        </p:nvSpPr>
        <p:spPr>
          <a:xfrm>
            <a:off x="623396" y="654571"/>
            <a:ext cx="10772775" cy="1124903"/>
          </a:xfrm>
          <a:prstGeom prst="rect">
            <a:avLst/>
          </a:prstGeom>
          <a:noFill/>
          <a:ln>
            <a:noFill/>
          </a:ln>
        </p:spPr>
        <p:txBody>
          <a:bodyPr spcFirstLastPara="1" wrap="square" lIns="91057" tIns="45516" rIns="91057" bIns="45516" anchor="ctr" anchorCtr="0">
            <a:normAutofit/>
          </a:bodyPr>
          <a:lstStyle/>
          <a:p>
            <a:pPr>
              <a:buClr>
                <a:schemeClr val="accent1"/>
              </a:buClr>
            </a:pPr>
            <a:r>
              <a:rPr lang="es-ES" sz="3984" b="1" dirty="0"/>
              <a:t>Técnicas de elicitación (Continuación de la clase 1)</a:t>
            </a:r>
            <a:endParaRPr sz="3984" b="1" dirty="0"/>
          </a:p>
        </p:txBody>
      </p:sp>
      <p:sp>
        <p:nvSpPr>
          <p:cNvPr id="742" name="Google Shape;742;p107"/>
          <p:cNvSpPr txBox="1">
            <a:spLocks noGrp="1"/>
          </p:cNvSpPr>
          <p:nvPr>
            <p:ph type="sldNum" idx="12"/>
          </p:nvPr>
        </p:nvSpPr>
        <p:spPr>
          <a:xfrm>
            <a:off x="9249400" y="2854933"/>
            <a:ext cx="2926080" cy="1044357"/>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3</a:t>
            </a:fld>
            <a:endParaRPr/>
          </a:p>
        </p:txBody>
      </p:sp>
      <p:sp>
        <p:nvSpPr>
          <p:cNvPr id="743" name="Google Shape;743;p107"/>
          <p:cNvSpPr txBox="1">
            <a:spLocks noGrp="1"/>
          </p:cNvSpPr>
          <p:nvPr>
            <p:ph type="body" idx="1"/>
          </p:nvPr>
        </p:nvSpPr>
        <p:spPr>
          <a:xfrm>
            <a:off x="623392" y="1908717"/>
            <a:ext cx="9793089" cy="4460747"/>
          </a:xfrm>
          <a:prstGeom prst="rect">
            <a:avLst/>
          </a:prstGeom>
          <a:noFill/>
          <a:ln>
            <a:noFill/>
          </a:ln>
        </p:spPr>
        <p:txBody>
          <a:bodyPr spcFirstLastPara="1" wrap="square" lIns="91057" tIns="45516" rIns="91057" bIns="45516" anchor="t" anchorCtr="0">
            <a:normAutofit/>
          </a:bodyPr>
          <a:lstStyle/>
          <a:p>
            <a:pPr marL="512293" indent="-512293">
              <a:lnSpc>
                <a:spcPct val="75000"/>
              </a:lnSpc>
              <a:spcBef>
                <a:spcPts val="0"/>
              </a:spcBef>
              <a:buSzPts val="2220"/>
              <a:buNone/>
            </a:pPr>
            <a:r>
              <a:rPr lang="es-AR" sz="2800" dirty="0"/>
              <a:t>Habíamos visto que hay dos métodos </a:t>
            </a:r>
            <a:r>
              <a:rPr lang="es-AR" sz="2800" b="1" u="sng" dirty="0"/>
              <a:t>los interactivos y los discretos</a:t>
            </a:r>
          </a:p>
          <a:p>
            <a:pPr marL="512293" indent="-512293">
              <a:lnSpc>
                <a:spcPct val="75000"/>
              </a:lnSpc>
              <a:spcBef>
                <a:spcPts val="0"/>
              </a:spcBef>
              <a:buSzPts val="2220"/>
              <a:buNone/>
            </a:pPr>
            <a:endParaRPr lang="es-AR" sz="2800" dirty="0"/>
          </a:p>
          <a:p>
            <a:pPr marL="512293" indent="-512293">
              <a:lnSpc>
                <a:spcPct val="75000"/>
              </a:lnSpc>
              <a:spcBef>
                <a:spcPts val="0"/>
              </a:spcBef>
              <a:buSzPts val="2220"/>
              <a:buNone/>
            </a:pPr>
            <a:endParaRPr lang="es-AR" sz="2800" dirty="0"/>
          </a:p>
          <a:p>
            <a:pPr marL="512293" indent="-512293">
              <a:lnSpc>
                <a:spcPct val="75000"/>
              </a:lnSpc>
              <a:spcBef>
                <a:spcPts val="0"/>
              </a:spcBef>
              <a:buSzPts val="2220"/>
              <a:buNone/>
            </a:pPr>
            <a:endParaRPr lang="es-AR" sz="2800" dirty="0"/>
          </a:p>
          <a:p>
            <a:pPr marL="512293" indent="-512293">
              <a:lnSpc>
                <a:spcPct val="75000"/>
              </a:lnSpc>
              <a:spcBef>
                <a:spcPts val="0"/>
              </a:spcBef>
              <a:buSzPts val="2220"/>
              <a:buNone/>
            </a:pPr>
            <a:r>
              <a:rPr lang="es-AR" sz="2800" dirty="0"/>
              <a:t>Continuamos con métodos interactivos de elicitación y luego veremos los discretos</a:t>
            </a:r>
          </a:p>
          <a:p>
            <a:pPr marL="512293" indent="-512293">
              <a:lnSpc>
                <a:spcPct val="75000"/>
              </a:lnSpc>
              <a:spcBef>
                <a:spcPts val="0"/>
              </a:spcBef>
              <a:buSzPts val="2220"/>
              <a:buNone/>
            </a:pPr>
            <a:endParaRPr sz="2211" dirty="0"/>
          </a:p>
        </p:txBody>
      </p:sp>
      <p:sp>
        <p:nvSpPr>
          <p:cNvPr id="744" name="Google Shape;744;p107"/>
          <p:cNvSpPr txBox="1"/>
          <p:nvPr/>
        </p:nvSpPr>
        <p:spPr>
          <a:xfrm>
            <a:off x="4953001" y="32000"/>
            <a:ext cx="4114800" cy="327861"/>
          </a:xfrm>
          <a:prstGeom prst="rect">
            <a:avLst/>
          </a:prstGeom>
          <a:noFill/>
          <a:ln>
            <a:noFill/>
          </a:ln>
        </p:spPr>
        <p:txBody>
          <a:bodyPr spcFirstLastPara="1" wrap="square" lIns="91057" tIns="45516" rIns="91057" bIns="45516" anchor="ctr" anchorCtr="0">
            <a:noAutofit/>
          </a:bodyPr>
          <a:lstStyle/>
          <a:p>
            <a:pPr algn="ctr">
              <a:buSzPts val="1200"/>
            </a:pPr>
            <a:r>
              <a:rPr lang="es-ES" sz="1195">
                <a:solidFill>
                  <a:srgbClr val="FFFFFF"/>
                </a:solidFill>
                <a:latin typeface="Calibri"/>
                <a:ea typeface="Calibri"/>
                <a:cs typeface="Calibri"/>
                <a:sym typeface="Calibri"/>
              </a:rPr>
              <a:t>Ingeniería de Software I  2013</a:t>
            </a:r>
            <a:endParaRPr sz="1195">
              <a:solidFill>
                <a:srgbClr val="FFFFFF"/>
              </a:solidFill>
              <a:latin typeface="Calibri"/>
              <a:ea typeface="Calibri"/>
              <a:cs typeface="Calibri"/>
              <a:sym typeface="Calibri"/>
            </a:endParaRPr>
          </a:p>
        </p:txBody>
      </p:sp>
    </p:spTree>
  </p:cSld>
  <p:clrMapOvr>
    <a:masterClrMapping/>
  </p:clrMapOvr>
  <p:transition spd="med">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40"/>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rgbClr val="3F3F3F"/>
              </a:buClr>
              <a:buSzPts val="4000"/>
              <a:buFont typeface="Calibri"/>
              <a:buNone/>
            </a:pPr>
            <a:r>
              <a:rPr lang="es-ES" sz="4000" b="1"/>
              <a:t>Historias de usuario – </a:t>
            </a:r>
            <a:r>
              <a:rPr lang="es-ES" sz="4400" b="1"/>
              <a:t>Conceptos </a:t>
            </a:r>
            <a:endParaRPr/>
          </a:p>
        </p:txBody>
      </p:sp>
      <p:sp>
        <p:nvSpPr>
          <p:cNvPr id="512" name="Google Shape;512;p40"/>
          <p:cNvSpPr txBox="1">
            <a:spLocks noGrp="1"/>
          </p:cNvSpPr>
          <p:nvPr>
            <p:ph type="body" idx="1"/>
          </p:nvPr>
        </p:nvSpPr>
        <p:spPr>
          <a:xfrm>
            <a:off x="1007633" y="1737360"/>
            <a:ext cx="10700273" cy="4023360"/>
          </a:xfrm>
          <a:prstGeom prst="rect">
            <a:avLst/>
          </a:prstGeom>
          <a:noFill/>
          <a:ln>
            <a:noFill/>
          </a:ln>
        </p:spPr>
        <p:txBody>
          <a:bodyPr spcFirstLastPara="1" wrap="square" lIns="91425" tIns="45700" rIns="91425" bIns="45700" anchor="t" anchorCtr="0">
            <a:noAutofit/>
          </a:bodyPr>
          <a:lstStyle/>
          <a:p>
            <a:pPr marL="0" lvl="0" indent="0" algn="just" rtl="0">
              <a:lnSpc>
                <a:spcPct val="85000"/>
              </a:lnSpc>
              <a:spcBef>
                <a:spcPts val="1200"/>
              </a:spcBef>
              <a:spcAft>
                <a:spcPts val="0"/>
              </a:spcAft>
              <a:buSzPts val="2200"/>
              <a:buNone/>
            </a:pPr>
            <a:r>
              <a:rPr lang="es-ES" sz="2400" b="1">
                <a:solidFill>
                  <a:schemeClr val="dk1"/>
                </a:solidFill>
              </a:rPr>
              <a:t>Debe ser limitada</a:t>
            </a:r>
            <a:r>
              <a:rPr lang="es-ES" sz="2400">
                <a:solidFill>
                  <a:schemeClr val="dk1"/>
                </a:solidFill>
              </a:rPr>
              <a:t>, ésta debería poder escribirse sobre una nota adhesiva pequeña. </a:t>
            </a:r>
            <a:endParaRPr sz="2400"/>
          </a:p>
          <a:p>
            <a:pPr marL="0" lvl="0" indent="0" algn="just" rtl="0">
              <a:lnSpc>
                <a:spcPct val="85000"/>
              </a:lnSpc>
              <a:spcBef>
                <a:spcPts val="1200"/>
              </a:spcBef>
              <a:spcAft>
                <a:spcPts val="0"/>
              </a:spcAft>
              <a:buSzPts val="2200"/>
              <a:buNone/>
            </a:pPr>
            <a:r>
              <a:rPr lang="es-ES" sz="2400">
                <a:solidFill>
                  <a:schemeClr val="dk1"/>
                </a:solidFill>
              </a:rPr>
              <a:t>Son </a:t>
            </a:r>
            <a:r>
              <a:rPr lang="es-ES" sz="2400" b="1">
                <a:solidFill>
                  <a:schemeClr val="dk1"/>
                </a:solidFill>
              </a:rPr>
              <a:t>una forma rápida de administrar los requisitos </a:t>
            </a:r>
            <a:r>
              <a:rPr lang="es-ES" sz="2400">
                <a:solidFill>
                  <a:schemeClr val="dk1"/>
                </a:solidFill>
              </a:rPr>
              <a:t>de los usuarios sin tener que elaborar gran cantidad de documentos formales y sin requerir de mucho tiempo para administrarlos. </a:t>
            </a:r>
            <a:endParaRPr sz="2400"/>
          </a:p>
          <a:p>
            <a:pPr marL="0" lvl="0" indent="0" algn="just" rtl="0">
              <a:lnSpc>
                <a:spcPct val="85000"/>
              </a:lnSpc>
              <a:spcBef>
                <a:spcPts val="1200"/>
              </a:spcBef>
              <a:spcAft>
                <a:spcPts val="0"/>
              </a:spcAft>
              <a:buSzPts val="2200"/>
              <a:buNone/>
            </a:pPr>
            <a:r>
              <a:rPr lang="es-ES" sz="2400">
                <a:solidFill>
                  <a:schemeClr val="dk1"/>
                </a:solidFill>
              </a:rPr>
              <a:t>Permiten </a:t>
            </a:r>
            <a:r>
              <a:rPr lang="es-ES" sz="2400" b="1">
                <a:solidFill>
                  <a:schemeClr val="dk1"/>
                </a:solidFill>
              </a:rPr>
              <a:t>responder rápidamente a los requisitos cambiantes</a:t>
            </a:r>
            <a:r>
              <a:rPr lang="es-ES" sz="2400">
                <a:solidFill>
                  <a:schemeClr val="dk1"/>
                </a:solidFill>
              </a:rPr>
              <a:t>.</a:t>
            </a:r>
            <a:endParaRPr sz="2400"/>
          </a:p>
          <a:p>
            <a:pPr marL="0" lvl="0" indent="0" algn="just" rtl="0">
              <a:lnSpc>
                <a:spcPct val="85000"/>
              </a:lnSpc>
              <a:spcBef>
                <a:spcPts val="1200"/>
              </a:spcBef>
              <a:spcAft>
                <a:spcPts val="0"/>
              </a:spcAft>
              <a:buSzPts val="2200"/>
              <a:buNone/>
            </a:pPr>
            <a:r>
              <a:rPr lang="es-ES" sz="2400">
                <a:solidFill>
                  <a:schemeClr val="dk1"/>
                </a:solidFill>
              </a:rPr>
              <a:t>Al momento de implementar las historias, los desarrolladores deben tener la posibilidad de </a:t>
            </a:r>
            <a:r>
              <a:rPr lang="es-ES" sz="2400" b="1">
                <a:solidFill>
                  <a:schemeClr val="dk1"/>
                </a:solidFill>
              </a:rPr>
              <a:t>discutirlas con los clientes.</a:t>
            </a:r>
            <a:endParaRPr sz="2400" b="1">
              <a:solidFill>
                <a:schemeClr val="dk1"/>
              </a:solidFill>
            </a:endParaRPr>
          </a:p>
          <a:p>
            <a:pPr marL="0" lvl="0" indent="0" algn="just" rtl="0">
              <a:lnSpc>
                <a:spcPct val="85000"/>
              </a:lnSpc>
              <a:spcBef>
                <a:spcPts val="1200"/>
              </a:spcBef>
              <a:spcAft>
                <a:spcPts val="0"/>
              </a:spcAft>
              <a:buSzPts val="2200"/>
              <a:buNone/>
            </a:pPr>
            <a:r>
              <a:rPr lang="es-ES" sz="2400">
                <a:solidFill>
                  <a:schemeClr val="dk1"/>
                </a:solidFill>
              </a:rPr>
              <a:t>Generalmente se espera que la </a:t>
            </a:r>
            <a:r>
              <a:rPr lang="es-ES" sz="2400" b="1">
                <a:solidFill>
                  <a:schemeClr val="dk1"/>
                </a:solidFill>
              </a:rPr>
              <a:t>estimación de tiempo </a:t>
            </a:r>
            <a:r>
              <a:rPr lang="es-ES" sz="2400">
                <a:solidFill>
                  <a:schemeClr val="dk1"/>
                </a:solidFill>
              </a:rPr>
              <a:t>de cada historia de usuario se sitúe entre unas </a:t>
            </a:r>
            <a:r>
              <a:rPr lang="es-ES" sz="2400" b="1">
                <a:solidFill>
                  <a:schemeClr val="dk1"/>
                </a:solidFill>
              </a:rPr>
              <a:t>10 horas y un par de semanas.</a:t>
            </a:r>
            <a:endParaRPr sz="2400"/>
          </a:p>
          <a:p>
            <a:pPr marL="0" lvl="0" indent="0" algn="just" rtl="0">
              <a:lnSpc>
                <a:spcPct val="85000"/>
              </a:lnSpc>
              <a:spcBef>
                <a:spcPts val="1200"/>
              </a:spcBef>
              <a:spcAft>
                <a:spcPts val="0"/>
              </a:spcAft>
              <a:buSzPts val="2200"/>
              <a:buNone/>
            </a:pPr>
            <a:r>
              <a:rPr lang="es-ES" sz="2400">
                <a:solidFill>
                  <a:schemeClr val="dk1"/>
                </a:solidFill>
              </a:rPr>
              <a:t>Estimaciones </a:t>
            </a:r>
            <a:r>
              <a:rPr lang="es-ES" sz="2400" b="1">
                <a:solidFill>
                  <a:schemeClr val="dk1"/>
                </a:solidFill>
              </a:rPr>
              <a:t>mayores a dos semanas </a:t>
            </a:r>
            <a:r>
              <a:rPr lang="es-ES" sz="2400">
                <a:solidFill>
                  <a:schemeClr val="dk1"/>
                </a:solidFill>
              </a:rPr>
              <a:t>son indicativo de que la historia es muy compleja y debe ser </a:t>
            </a:r>
            <a:r>
              <a:rPr lang="es-ES" sz="2400" b="1">
                <a:solidFill>
                  <a:schemeClr val="dk1"/>
                </a:solidFill>
              </a:rPr>
              <a:t>dividida en varias historias.</a:t>
            </a:r>
            <a:endParaRPr sz="2400"/>
          </a:p>
          <a:p>
            <a:pPr marL="68580" lvl="0" indent="0" algn="just" rtl="0">
              <a:lnSpc>
                <a:spcPct val="100000"/>
              </a:lnSpc>
              <a:spcBef>
                <a:spcPts val="600"/>
              </a:spcBef>
              <a:spcAft>
                <a:spcPts val="0"/>
              </a:spcAft>
              <a:buSzPts val="2200"/>
              <a:buNone/>
            </a:pPr>
            <a:endParaRPr sz="2400" b="1">
              <a:solidFill>
                <a:schemeClr val="dk1"/>
              </a:solidFill>
            </a:endParaRPr>
          </a:p>
          <a:p>
            <a:pPr marL="68580" lvl="0" indent="0" algn="just" rtl="0">
              <a:lnSpc>
                <a:spcPct val="100000"/>
              </a:lnSpc>
              <a:spcBef>
                <a:spcPts val="800"/>
              </a:spcBef>
              <a:spcAft>
                <a:spcPts val="200"/>
              </a:spcAft>
              <a:buSzPts val="2200"/>
              <a:buNone/>
            </a:pPr>
            <a:endParaRPr sz="2400">
              <a:solidFill>
                <a:schemeClr val="dk1"/>
              </a:solidFill>
            </a:endParaRPr>
          </a:p>
        </p:txBody>
      </p:sp>
      <p:sp>
        <p:nvSpPr>
          <p:cNvPr id="513" name="Google Shape;513;p40"/>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30</a:t>
            </a:fld>
            <a:endParaRPr/>
          </a:p>
        </p:txBody>
      </p:sp>
      <p:sp>
        <p:nvSpPr>
          <p:cNvPr id="514" name="Google Shape;514;p40" descr="Resultado de imagen para nota adhesiva"/>
          <p:cNvSpPr/>
          <p:nvPr/>
        </p:nvSpPr>
        <p:spPr>
          <a:xfrm>
            <a:off x="2754511" y="-144463"/>
            <a:ext cx="17145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15" name="Google Shape;515;p40" descr="Resultado de imagen para nota adhesiva"/>
          <p:cNvSpPr/>
          <p:nvPr/>
        </p:nvSpPr>
        <p:spPr>
          <a:xfrm>
            <a:off x="2840236" y="7941"/>
            <a:ext cx="17145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516" name="Google Shape;516;p40" descr="https://pixabay.com/static/uploads/photo/2014/03/24/13/51/sticky-note-294627_640.png"/>
          <p:cNvPicPr preferRelativeResize="0"/>
          <p:nvPr/>
        </p:nvPicPr>
        <p:blipFill rotWithShape="1">
          <a:blip r:embed="rId3">
            <a:alphaModFix/>
          </a:blip>
          <a:srcRect l="19519" t="9384" r="18982" b="18653"/>
          <a:stretch/>
        </p:blipFill>
        <p:spPr>
          <a:xfrm>
            <a:off x="10184524" y="7937"/>
            <a:ext cx="1799495" cy="19330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2">
                                            <p:txEl>
                                              <p:pRg st="0" end="0"/>
                                            </p:txEl>
                                          </p:spTgt>
                                        </p:tgtEl>
                                        <p:attrNameLst>
                                          <p:attrName>style.visibility</p:attrName>
                                        </p:attrNameLst>
                                      </p:cBhvr>
                                      <p:to>
                                        <p:strVal val="visible"/>
                                      </p:to>
                                    </p:set>
                                    <p:animEffect transition="in" filter="fade">
                                      <p:cBhvr>
                                        <p:cTn id="7" dur="2000"/>
                                        <p:tgtEl>
                                          <p:spTgt spid="5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12">
                                            <p:txEl>
                                              <p:pRg st="1" end="1"/>
                                            </p:txEl>
                                          </p:spTgt>
                                        </p:tgtEl>
                                        <p:attrNameLst>
                                          <p:attrName>style.visibility</p:attrName>
                                        </p:attrNameLst>
                                      </p:cBhvr>
                                      <p:to>
                                        <p:strVal val="visible"/>
                                      </p:to>
                                    </p:set>
                                    <p:animEffect transition="in" filter="fade">
                                      <p:cBhvr>
                                        <p:cTn id="12" dur="2000"/>
                                        <p:tgtEl>
                                          <p:spTgt spid="5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12">
                                            <p:txEl>
                                              <p:pRg st="2" end="2"/>
                                            </p:txEl>
                                          </p:spTgt>
                                        </p:tgtEl>
                                        <p:attrNameLst>
                                          <p:attrName>style.visibility</p:attrName>
                                        </p:attrNameLst>
                                      </p:cBhvr>
                                      <p:to>
                                        <p:strVal val="visible"/>
                                      </p:to>
                                    </p:set>
                                    <p:animEffect transition="in" filter="fade">
                                      <p:cBhvr>
                                        <p:cTn id="17" dur="2000"/>
                                        <p:tgtEl>
                                          <p:spTgt spid="51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12">
                                            <p:txEl>
                                              <p:pRg st="3" end="3"/>
                                            </p:txEl>
                                          </p:spTgt>
                                        </p:tgtEl>
                                        <p:attrNameLst>
                                          <p:attrName>style.visibility</p:attrName>
                                        </p:attrNameLst>
                                      </p:cBhvr>
                                      <p:to>
                                        <p:strVal val="visible"/>
                                      </p:to>
                                    </p:set>
                                    <p:animEffect transition="in" filter="fade">
                                      <p:cBhvr>
                                        <p:cTn id="22" dur="2000"/>
                                        <p:tgtEl>
                                          <p:spTgt spid="51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12">
                                            <p:txEl>
                                              <p:pRg st="4" end="4"/>
                                            </p:txEl>
                                          </p:spTgt>
                                        </p:tgtEl>
                                        <p:attrNameLst>
                                          <p:attrName>style.visibility</p:attrName>
                                        </p:attrNameLst>
                                      </p:cBhvr>
                                      <p:to>
                                        <p:strVal val="visible"/>
                                      </p:to>
                                    </p:set>
                                    <p:animEffect transition="in" filter="fade">
                                      <p:cBhvr>
                                        <p:cTn id="27" dur="2000"/>
                                        <p:tgtEl>
                                          <p:spTgt spid="51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12">
                                            <p:txEl>
                                              <p:pRg st="5" end="5"/>
                                            </p:txEl>
                                          </p:spTgt>
                                        </p:tgtEl>
                                        <p:attrNameLst>
                                          <p:attrName>style.visibility</p:attrName>
                                        </p:attrNameLst>
                                      </p:cBhvr>
                                      <p:to>
                                        <p:strVal val="visible"/>
                                      </p:to>
                                    </p:set>
                                    <p:animEffect transition="in" filter="fade">
                                      <p:cBhvr>
                                        <p:cTn id="32" dur="2000"/>
                                        <p:tgtEl>
                                          <p:spTgt spid="51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16"/>
                                        </p:tgtEl>
                                        <p:attrNameLst>
                                          <p:attrName>style.visibility</p:attrName>
                                        </p:attrNameLst>
                                      </p:cBhvr>
                                      <p:to>
                                        <p:strVal val="visible"/>
                                      </p:to>
                                    </p:set>
                                    <p:animEffect transition="in" filter="fade">
                                      <p:cBhvr>
                                        <p:cTn id="37" dur="500"/>
                                        <p:tgtEl>
                                          <p:spTgt spid="5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41"/>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rgbClr val="3F3F3F"/>
              </a:buClr>
              <a:buSzPts val="4000"/>
              <a:buFont typeface="Calibri"/>
              <a:buNone/>
            </a:pPr>
            <a:r>
              <a:rPr lang="es-ES" sz="4000" b="1"/>
              <a:t>Historias de usuario –  </a:t>
            </a:r>
            <a:r>
              <a:rPr lang="es-ES" sz="4400" b="1"/>
              <a:t>Forma de redactarlas</a:t>
            </a:r>
            <a:endParaRPr/>
          </a:p>
        </p:txBody>
      </p:sp>
      <p:sp>
        <p:nvSpPr>
          <p:cNvPr id="522" name="Google Shape;522;p41"/>
          <p:cNvSpPr txBox="1">
            <a:spLocks noGrp="1"/>
          </p:cNvSpPr>
          <p:nvPr>
            <p:ph type="body" idx="1"/>
          </p:nvPr>
        </p:nvSpPr>
        <p:spPr>
          <a:xfrm>
            <a:off x="1097280" y="1845734"/>
            <a:ext cx="10058400" cy="2493997"/>
          </a:xfrm>
          <a:prstGeom prst="rect">
            <a:avLst/>
          </a:prstGeom>
          <a:noFill/>
          <a:ln>
            <a:noFill/>
          </a:ln>
        </p:spPr>
        <p:txBody>
          <a:bodyPr spcFirstLastPara="1" wrap="square" lIns="91425" tIns="45700" rIns="91425" bIns="45700" anchor="t" anchorCtr="0">
            <a:noAutofit/>
          </a:bodyPr>
          <a:lstStyle/>
          <a:p>
            <a:pPr marL="68580" lvl="0" indent="-139700" algn="just" rtl="0">
              <a:lnSpc>
                <a:spcPct val="90000"/>
              </a:lnSpc>
              <a:spcBef>
                <a:spcPts val="0"/>
              </a:spcBef>
              <a:spcAft>
                <a:spcPts val="0"/>
              </a:spcAft>
              <a:buSzPts val="2200"/>
              <a:buChar char=" "/>
            </a:pPr>
            <a:r>
              <a:rPr lang="es-ES" sz="2400">
                <a:solidFill>
                  <a:schemeClr val="dk1"/>
                </a:solidFill>
              </a:rPr>
              <a:t>Si bien el estilo puede ser libre, la historia de usuario debe responder a tres preguntas: </a:t>
            </a:r>
            <a:endParaRPr sz="2400"/>
          </a:p>
          <a:p>
            <a:pPr marL="3429" lvl="1" indent="0" algn="just" rtl="0">
              <a:lnSpc>
                <a:spcPct val="90000"/>
              </a:lnSpc>
              <a:spcBef>
                <a:spcPts val="400"/>
              </a:spcBef>
              <a:spcAft>
                <a:spcPts val="0"/>
              </a:spcAft>
              <a:buClr>
                <a:schemeClr val="dk1"/>
              </a:buClr>
              <a:buSzPts val="2200"/>
              <a:buNone/>
            </a:pPr>
            <a:r>
              <a:rPr lang="es-ES" sz="2400" b="1">
                <a:solidFill>
                  <a:schemeClr val="dk1"/>
                </a:solidFill>
              </a:rPr>
              <a:t>¿Quién se beneficia?</a:t>
            </a:r>
            <a:endParaRPr sz="2400"/>
          </a:p>
          <a:p>
            <a:pPr marL="3429" lvl="1" indent="0" algn="just" rtl="0">
              <a:lnSpc>
                <a:spcPct val="90000"/>
              </a:lnSpc>
              <a:spcBef>
                <a:spcPts val="600"/>
              </a:spcBef>
              <a:spcAft>
                <a:spcPts val="0"/>
              </a:spcAft>
              <a:buClr>
                <a:schemeClr val="dk1"/>
              </a:buClr>
              <a:buSzPts val="2200"/>
              <a:buNone/>
            </a:pPr>
            <a:r>
              <a:rPr lang="es-ES" sz="2400" b="1">
                <a:solidFill>
                  <a:schemeClr val="dk1"/>
                </a:solidFill>
              </a:rPr>
              <a:t> ¿Qué se quiere? </a:t>
            </a:r>
            <a:endParaRPr sz="2400"/>
          </a:p>
          <a:p>
            <a:pPr marL="3429" lvl="1" indent="0" algn="just" rtl="0">
              <a:lnSpc>
                <a:spcPct val="90000"/>
              </a:lnSpc>
              <a:spcBef>
                <a:spcPts val="600"/>
              </a:spcBef>
              <a:spcAft>
                <a:spcPts val="0"/>
              </a:spcAft>
              <a:buClr>
                <a:schemeClr val="dk1"/>
              </a:buClr>
              <a:buSzPts val="2200"/>
              <a:buNone/>
            </a:pPr>
            <a:r>
              <a:rPr lang="es-ES" sz="2400" b="1">
                <a:solidFill>
                  <a:schemeClr val="dk1"/>
                </a:solidFill>
              </a:rPr>
              <a:t>¿Cuál es el beneficio? </a:t>
            </a:r>
            <a:endParaRPr sz="2400"/>
          </a:p>
          <a:p>
            <a:pPr marL="260604" lvl="1" indent="-117475" algn="just" rtl="0">
              <a:lnSpc>
                <a:spcPct val="90000"/>
              </a:lnSpc>
              <a:spcBef>
                <a:spcPts val="600"/>
              </a:spcBef>
              <a:spcAft>
                <a:spcPts val="400"/>
              </a:spcAft>
              <a:buClr>
                <a:schemeClr val="dk1"/>
              </a:buClr>
              <a:buSzPts val="2200"/>
              <a:buNone/>
            </a:pPr>
            <a:endParaRPr sz="2400">
              <a:solidFill>
                <a:schemeClr val="dk1"/>
              </a:solidFill>
            </a:endParaRPr>
          </a:p>
        </p:txBody>
      </p:sp>
      <p:sp>
        <p:nvSpPr>
          <p:cNvPr id="523" name="Google Shape;523;p41"/>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31</a:t>
            </a:fld>
            <a:endParaRPr/>
          </a:p>
        </p:txBody>
      </p:sp>
      <p:sp>
        <p:nvSpPr>
          <p:cNvPr id="524" name="Google Shape;524;p41"/>
          <p:cNvSpPr/>
          <p:nvPr/>
        </p:nvSpPr>
        <p:spPr>
          <a:xfrm>
            <a:off x="4213016" y="2572958"/>
            <a:ext cx="7427441" cy="1553400"/>
          </a:xfrm>
          <a:prstGeom prst="snip1Rect">
            <a:avLst>
              <a:gd name="adj" fmla="val 16667"/>
            </a:avLst>
          </a:prstGeom>
          <a:solidFill>
            <a:srgbClr val="BFBFBF"/>
          </a:solidFill>
          <a:ln w="15875" cap="flat" cmpd="sng">
            <a:solidFill>
              <a:srgbClr val="4C4848"/>
            </a:solidFill>
            <a:prstDash val="solid"/>
            <a:round/>
            <a:headEnd type="none" w="sm" len="sm"/>
            <a:tailEnd type="none" w="sm" len="sm"/>
          </a:ln>
        </p:spPr>
        <p:txBody>
          <a:bodyPr spcFirstLastPara="1" wrap="square" lIns="91425" tIns="45700" rIns="91425" bIns="45700" anchor="ctr" anchorCtr="0">
            <a:noAutofit/>
          </a:bodyPr>
          <a:lstStyle/>
          <a:p>
            <a:pPr marL="68580" marR="0" lvl="0" indent="-68580" algn="just" rtl="0">
              <a:lnSpc>
                <a:spcPct val="100000"/>
              </a:lnSpc>
              <a:spcBef>
                <a:spcPts val="0"/>
              </a:spcBef>
              <a:spcAft>
                <a:spcPts val="0"/>
              </a:spcAft>
              <a:buClr>
                <a:srgbClr val="000000"/>
              </a:buClr>
              <a:buSzPts val="2400"/>
              <a:buFont typeface="Arial"/>
              <a:buNone/>
            </a:pPr>
            <a:r>
              <a:rPr lang="es-ES" sz="2400" b="0" i="0" u="none" strike="noStrike" cap="none">
                <a:solidFill>
                  <a:schemeClr val="dk1"/>
                </a:solidFill>
                <a:latin typeface="Arial"/>
                <a:ea typeface="Arial"/>
                <a:cs typeface="Arial"/>
                <a:sym typeface="Arial"/>
              </a:rPr>
              <a:t>Esquema:     </a:t>
            </a:r>
            <a:endParaRPr sz="1400" b="0" i="0" u="none" strike="noStrike" cap="none">
              <a:solidFill>
                <a:srgbClr val="000000"/>
              </a:solidFill>
              <a:latin typeface="Arial"/>
              <a:ea typeface="Arial"/>
              <a:cs typeface="Arial"/>
              <a:sym typeface="Arial"/>
            </a:endParaRPr>
          </a:p>
          <a:p>
            <a:pPr marL="68580" marR="0" lvl="0" indent="-68580" algn="just"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Arial"/>
              <a:ea typeface="Arial"/>
              <a:cs typeface="Arial"/>
              <a:sym typeface="Arial"/>
            </a:endParaRPr>
          </a:p>
          <a:p>
            <a:pPr marL="68580" marR="0" lvl="0" indent="-68580" algn="just" rtl="0">
              <a:lnSpc>
                <a:spcPct val="100000"/>
              </a:lnSpc>
              <a:spcBef>
                <a:spcPts val="0"/>
              </a:spcBef>
              <a:spcAft>
                <a:spcPts val="0"/>
              </a:spcAft>
              <a:buClr>
                <a:srgbClr val="000000"/>
              </a:buClr>
              <a:buSzPts val="2800"/>
              <a:buFont typeface="Arial"/>
              <a:buNone/>
            </a:pPr>
            <a:r>
              <a:rPr lang="es-ES" sz="2800" b="0" i="0" u="none" strike="noStrike" cap="none">
                <a:solidFill>
                  <a:schemeClr val="dk1"/>
                </a:solidFill>
                <a:latin typeface="Arial"/>
                <a:ea typeface="Arial"/>
                <a:cs typeface="Arial"/>
                <a:sym typeface="Arial"/>
              </a:rPr>
              <a:t>Como (</a:t>
            </a:r>
            <a:r>
              <a:rPr lang="es-ES" sz="2800" b="1" i="0" u="none" strike="noStrike" cap="none">
                <a:solidFill>
                  <a:schemeClr val="dk1"/>
                </a:solidFill>
                <a:latin typeface="Arial"/>
                <a:ea typeface="Arial"/>
                <a:cs typeface="Arial"/>
                <a:sym typeface="Arial"/>
              </a:rPr>
              <a:t>rol</a:t>
            </a:r>
            <a:r>
              <a:rPr lang="es-ES" sz="2800" b="0" i="0" u="none" strike="noStrike" cap="none">
                <a:solidFill>
                  <a:schemeClr val="dk1"/>
                </a:solidFill>
                <a:latin typeface="Arial"/>
                <a:ea typeface="Arial"/>
                <a:cs typeface="Arial"/>
                <a:sym typeface="Arial"/>
              </a:rPr>
              <a:t>) quiero (</a:t>
            </a:r>
            <a:r>
              <a:rPr lang="es-ES" sz="2800" b="1" i="0" u="none" strike="noStrike" cap="none">
                <a:solidFill>
                  <a:schemeClr val="dk1"/>
                </a:solidFill>
                <a:latin typeface="Arial"/>
                <a:ea typeface="Arial"/>
                <a:cs typeface="Arial"/>
                <a:sym typeface="Arial"/>
              </a:rPr>
              <a:t>algo</a:t>
            </a:r>
            <a:r>
              <a:rPr lang="es-ES" sz="2800" b="0" i="0" u="none" strike="noStrike" cap="none">
                <a:solidFill>
                  <a:schemeClr val="dk1"/>
                </a:solidFill>
                <a:latin typeface="Arial"/>
                <a:ea typeface="Arial"/>
                <a:cs typeface="Arial"/>
                <a:sym typeface="Arial"/>
              </a:rPr>
              <a:t>) para (</a:t>
            </a:r>
            <a:r>
              <a:rPr lang="es-ES" sz="2800" b="1" i="0" u="none" strike="noStrike" cap="none">
                <a:solidFill>
                  <a:schemeClr val="dk1"/>
                </a:solidFill>
                <a:latin typeface="Arial"/>
                <a:ea typeface="Arial"/>
                <a:cs typeface="Arial"/>
                <a:sym typeface="Arial"/>
              </a:rPr>
              <a:t>beneficio</a:t>
            </a:r>
            <a:r>
              <a:rPr lang="es-ES" sz="2800" b="0" i="0" u="none" strike="noStrike" cap="none">
                <a:solidFill>
                  <a:schemeClr val="dk1"/>
                </a:solidFill>
                <a:latin typeface="Arial"/>
                <a:ea typeface="Arial"/>
                <a:cs typeface="Arial"/>
                <a:sym typeface="Arial"/>
              </a:rPr>
              <a:t>).</a:t>
            </a:r>
            <a:endParaRPr sz="2800" b="0" i="0" u="none" strike="noStrike" cap="none">
              <a:solidFill>
                <a:schemeClr val="lt1"/>
              </a:solidFill>
              <a:latin typeface="Arial"/>
              <a:ea typeface="Arial"/>
              <a:cs typeface="Arial"/>
              <a:sym typeface="Arial"/>
            </a:endParaRPr>
          </a:p>
        </p:txBody>
      </p:sp>
      <p:sp>
        <p:nvSpPr>
          <p:cNvPr id="525" name="Google Shape;525;p41"/>
          <p:cNvSpPr/>
          <p:nvPr/>
        </p:nvSpPr>
        <p:spPr>
          <a:xfrm>
            <a:off x="1097280" y="4126355"/>
            <a:ext cx="9751236" cy="1446509"/>
          </a:xfrm>
          <a:prstGeom prst="rect">
            <a:avLst/>
          </a:prstGeom>
          <a:noFill/>
          <a:ln>
            <a:noFill/>
          </a:ln>
        </p:spPr>
        <p:txBody>
          <a:bodyPr spcFirstLastPara="1" wrap="square" lIns="91425" tIns="45700" rIns="91425" bIns="45700" anchor="t" anchorCtr="0">
            <a:spAutoFit/>
          </a:bodyPr>
          <a:lstStyle/>
          <a:p>
            <a:pPr marL="68580" marR="0" lvl="0" indent="-68580" algn="just" rtl="0">
              <a:lnSpc>
                <a:spcPct val="100000"/>
              </a:lnSpc>
              <a:spcBef>
                <a:spcPts val="0"/>
              </a:spcBef>
              <a:spcAft>
                <a:spcPts val="0"/>
              </a:spcAft>
              <a:buClr>
                <a:srgbClr val="000000"/>
              </a:buClr>
              <a:buSzPts val="2200"/>
              <a:buFont typeface="Arial"/>
              <a:buNone/>
            </a:pPr>
            <a:r>
              <a:rPr lang="es-ES" sz="2200" b="0" i="0" u="none" strike="noStrike" cap="none">
                <a:solidFill>
                  <a:schemeClr val="dk1"/>
                </a:solidFill>
                <a:latin typeface="Calibri"/>
                <a:ea typeface="Calibri"/>
                <a:cs typeface="Calibri"/>
                <a:sym typeface="Calibri"/>
              </a:rPr>
              <a:t>Ejemplos:</a:t>
            </a:r>
            <a:endParaRPr sz="2200" b="0" i="0" u="none" strike="noStrike" cap="none">
              <a:solidFill>
                <a:srgbClr val="000000"/>
              </a:solidFill>
              <a:latin typeface="Calibri"/>
              <a:ea typeface="Calibri"/>
              <a:cs typeface="Calibri"/>
              <a:sym typeface="Calibri"/>
            </a:endParaRPr>
          </a:p>
          <a:p>
            <a:pPr marL="346329" marR="0" lvl="1" indent="-342900" algn="just" rtl="0">
              <a:lnSpc>
                <a:spcPct val="100000"/>
              </a:lnSpc>
              <a:spcBef>
                <a:spcPts val="0"/>
              </a:spcBef>
              <a:spcAft>
                <a:spcPts val="0"/>
              </a:spcAft>
              <a:buClr>
                <a:schemeClr val="dk1"/>
              </a:buClr>
              <a:buSzPts val="2200"/>
              <a:buFont typeface="Noto Sans Symbols"/>
              <a:buChar char="▪"/>
            </a:pPr>
            <a:r>
              <a:rPr lang="es-ES" sz="2200" b="0" i="0" u="none" strike="noStrike" cap="none">
                <a:solidFill>
                  <a:schemeClr val="dk1"/>
                </a:solidFill>
                <a:latin typeface="Calibri"/>
                <a:ea typeface="Calibri"/>
                <a:cs typeface="Calibri"/>
                <a:sym typeface="Calibri"/>
              </a:rPr>
              <a:t>Como </a:t>
            </a:r>
            <a:r>
              <a:rPr lang="es-ES" sz="2200" b="1" i="0" u="none" strike="noStrike" cap="none">
                <a:solidFill>
                  <a:schemeClr val="dk1"/>
                </a:solidFill>
                <a:latin typeface="Calibri"/>
                <a:ea typeface="Calibri"/>
                <a:cs typeface="Calibri"/>
                <a:sym typeface="Calibri"/>
              </a:rPr>
              <a:t>usuario registrado </a:t>
            </a:r>
            <a:r>
              <a:rPr lang="es-ES" sz="2200" b="0" i="0" u="none" strike="noStrike" cap="none">
                <a:solidFill>
                  <a:schemeClr val="dk1"/>
                </a:solidFill>
                <a:latin typeface="Calibri"/>
                <a:ea typeface="Calibri"/>
                <a:cs typeface="Calibri"/>
                <a:sym typeface="Calibri"/>
              </a:rPr>
              <a:t>quiero loguearme para </a:t>
            </a:r>
            <a:r>
              <a:rPr lang="es-ES" sz="2200" b="1" i="0" u="none" strike="noStrike" cap="none">
                <a:solidFill>
                  <a:schemeClr val="dk1"/>
                </a:solidFill>
                <a:latin typeface="Calibri"/>
                <a:ea typeface="Calibri"/>
                <a:cs typeface="Calibri"/>
                <a:sym typeface="Calibri"/>
              </a:rPr>
              <a:t>empezar a utilizar la aplicación.</a:t>
            </a:r>
            <a:endParaRPr sz="2200" b="0" i="0" u="none" strike="noStrike" cap="none">
              <a:solidFill>
                <a:srgbClr val="000000"/>
              </a:solidFill>
              <a:latin typeface="Calibri"/>
              <a:ea typeface="Calibri"/>
              <a:cs typeface="Calibri"/>
              <a:sym typeface="Calibri"/>
            </a:endParaRPr>
          </a:p>
          <a:p>
            <a:pPr marL="346329" marR="0" lvl="1" indent="-342900" algn="just" rtl="0">
              <a:lnSpc>
                <a:spcPct val="100000"/>
              </a:lnSpc>
              <a:spcBef>
                <a:spcPts val="0"/>
              </a:spcBef>
              <a:spcAft>
                <a:spcPts val="0"/>
              </a:spcAft>
              <a:buClr>
                <a:schemeClr val="dk1"/>
              </a:buClr>
              <a:buSzPts val="2200"/>
              <a:buFont typeface="Noto Sans Symbols"/>
              <a:buChar char="▪"/>
            </a:pPr>
            <a:r>
              <a:rPr lang="es-ES" sz="2200" b="0" i="0" u="none" strike="noStrike" cap="none">
                <a:solidFill>
                  <a:schemeClr val="dk1"/>
                </a:solidFill>
                <a:latin typeface="Calibri"/>
                <a:ea typeface="Calibri"/>
                <a:cs typeface="Calibri"/>
                <a:sym typeface="Calibri"/>
              </a:rPr>
              <a:t>Como </a:t>
            </a:r>
            <a:r>
              <a:rPr lang="es-ES" sz="2200" b="1" i="0" u="none" strike="noStrike" cap="none">
                <a:solidFill>
                  <a:schemeClr val="dk1"/>
                </a:solidFill>
                <a:latin typeface="Calibri"/>
                <a:ea typeface="Calibri"/>
                <a:cs typeface="Calibri"/>
                <a:sym typeface="Calibri"/>
              </a:rPr>
              <a:t>secretaria</a:t>
            </a:r>
            <a:r>
              <a:rPr lang="es-ES" sz="2200" b="0" i="0" u="none" strike="noStrike" cap="none">
                <a:solidFill>
                  <a:schemeClr val="dk1"/>
                </a:solidFill>
                <a:latin typeface="Calibri"/>
                <a:ea typeface="Calibri"/>
                <a:cs typeface="Calibri"/>
                <a:sym typeface="Calibri"/>
              </a:rPr>
              <a:t> quiero imprimir el listado de turnos asignados en una fecha determinada para </a:t>
            </a:r>
            <a:r>
              <a:rPr lang="es-ES" sz="2200" b="1" i="0" u="none" strike="noStrike" cap="none">
                <a:solidFill>
                  <a:schemeClr val="dk1"/>
                </a:solidFill>
                <a:latin typeface="Calibri"/>
                <a:ea typeface="Calibri"/>
                <a:cs typeface="Calibri"/>
                <a:sym typeface="Calibri"/>
              </a:rPr>
              <a:t>guardar la información de los mismos</a:t>
            </a:r>
            <a:r>
              <a:rPr lang="es-ES" sz="2200" b="0" i="0" u="none" strike="noStrike" cap="none">
                <a:solidFill>
                  <a:schemeClr val="dk1"/>
                </a:solidFill>
                <a:latin typeface="Calibri"/>
                <a:ea typeface="Calibri"/>
                <a:cs typeface="Calibri"/>
                <a:sym typeface="Calibri"/>
              </a:rPr>
              <a:t>.</a:t>
            </a:r>
            <a:endParaRPr sz="2200" b="0" i="0" u="none" strike="noStrike" cap="none">
              <a:solidFill>
                <a:srgbClr val="000000"/>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42"/>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rgbClr val="3F3F3F"/>
              </a:buClr>
              <a:buSzPts val="4000"/>
              <a:buFont typeface="Calibri"/>
              <a:buNone/>
            </a:pPr>
            <a:r>
              <a:rPr lang="es-ES" sz="4000" b="1"/>
              <a:t>Historias de usuario – </a:t>
            </a:r>
            <a:r>
              <a:rPr lang="es-ES" sz="4400" b="1"/>
              <a:t>Forma de redactarlas</a:t>
            </a:r>
            <a:endParaRPr/>
          </a:p>
        </p:txBody>
      </p:sp>
      <p:sp>
        <p:nvSpPr>
          <p:cNvPr id="531" name="Google Shape;531;p42"/>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Autofit/>
          </a:bodyPr>
          <a:lstStyle/>
          <a:p>
            <a:pPr marL="68580" lvl="0" indent="-139700" algn="just" rtl="0">
              <a:lnSpc>
                <a:spcPct val="90000"/>
              </a:lnSpc>
              <a:spcBef>
                <a:spcPts val="0"/>
              </a:spcBef>
              <a:spcAft>
                <a:spcPts val="0"/>
              </a:spcAft>
              <a:buSzPts val="2200"/>
              <a:buChar char=" "/>
            </a:pPr>
            <a:r>
              <a:rPr lang="es-ES" sz="2400">
                <a:solidFill>
                  <a:schemeClr val="dk1"/>
                </a:solidFill>
              </a:rPr>
              <a:t>Como </a:t>
            </a:r>
            <a:r>
              <a:rPr lang="es-ES" sz="2400" b="1">
                <a:solidFill>
                  <a:schemeClr val="dk1"/>
                </a:solidFill>
              </a:rPr>
              <a:t>Cliente</a:t>
            </a:r>
            <a:r>
              <a:rPr lang="es-ES" sz="2400">
                <a:solidFill>
                  <a:schemeClr val="dk1"/>
                </a:solidFill>
              </a:rPr>
              <a:t> quiero </a:t>
            </a:r>
            <a:r>
              <a:rPr lang="es-ES" sz="2400">
                <a:solidFill>
                  <a:srgbClr val="FF0000"/>
                </a:solidFill>
              </a:rPr>
              <a:t>suscribirme por medio del sitio web </a:t>
            </a:r>
            <a:r>
              <a:rPr lang="es-ES" sz="2400"/>
              <a:t>para </a:t>
            </a:r>
            <a:r>
              <a:rPr lang="es-ES" sz="2400" b="1">
                <a:solidFill>
                  <a:srgbClr val="00B050"/>
                </a:solidFill>
              </a:rPr>
              <a:t>obtener un nuevo plan de T.V. por cable </a:t>
            </a:r>
            <a:endParaRPr sz="2400"/>
          </a:p>
          <a:p>
            <a:pPr marL="68580" lvl="0" indent="0" algn="just" rtl="0">
              <a:lnSpc>
                <a:spcPct val="90000"/>
              </a:lnSpc>
              <a:spcBef>
                <a:spcPts val="1400"/>
              </a:spcBef>
              <a:spcAft>
                <a:spcPts val="0"/>
              </a:spcAft>
              <a:buSzPts val="2200"/>
              <a:buNone/>
            </a:pPr>
            <a:endParaRPr sz="2400"/>
          </a:p>
          <a:p>
            <a:pPr marL="68580" lvl="0" indent="-139700" algn="just" rtl="0">
              <a:lnSpc>
                <a:spcPct val="90000"/>
              </a:lnSpc>
              <a:spcBef>
                <a:spcPts val="1400"/>
              </a:spcBef>
              <a:spcAft>
                <a:spcPts val="0"/>
              </a:spcAft>
              <a:buSzPts val="2200"/>
              <a:buChar char=" "/>
            </a:pPr>
            <a:r>
              <a:rPr lang="es-ES" sz="2400">
                <a:solidFill>
                  <a:schemeClr val="dk1"/>
                </a:solidFill>
              </a:rPr>
              <a:t>Como </a:t>
            </a:r>
            <a:r>
              <a:rPr lang="es-ES" sz="2400" b="1">
                <a:solidFill>
                  <a:schemeClr val="dk1"/>
                </a:solidFill>
              </a:rPr>
              <a:t>Vendedor</a:t>
            </a:r>
            <a:r>
              <a:rPr lang="es-ES" sz="2400">
                <a:solidFill>
                  <a:schemeClr val="dk1"/>
                </a:solidFill>
              </a:rPr>
              <a:t> quiero </a:t>
            </a:r>
            <a:r>
              <a:rPr lang="es-ES" sz="2400">
                <a:solidFill>
                  <a:srgbClr val="FF0000"/>
                </a:solidFill>
              </a:rPr>
              <a:t>registrar los productos y cantidades que me solicita un cliente</a:t>
            </a:r>
            <a:r>
              <a:rPr lang="es-ES" sz="2400"/>
              <a:t> </a:t>
            </a:r>
            <a:r>
              <a:rPr lang="es-ES" sz="2400">
                <a:solidFill>
                  <a:schemeClr val="dk1"/>
                </a:solidFill>
              </a:rPr>
              <a:t>para</a:t>
            </a:r>
            <a:r>
              <a:rPr lang="es-ES" sz="2400"/>
              <a:t> </a:t>
            </a:r>
            <a:r>
              <a:rPr lang="es-ES" sz="2400" b="1">
                <a:solidFill>
                  <a:srgbClr val="00B050"/>
                </a:solidFill>
              </a:rPr>
              <a:t>crear un pedido de venta</a:t>
            </a:r>
            <a:r>
              <a:rPr lang="es-ES" sz="2400"/>
              <a:t>.</a:t>
            </a:r>
            <a:endParaRPr sz="2400"/>
          </a:p>
          <a:p>
            <a:pPr marL="68580" lvl="0" indent="0" algn="just" rtl="0">
              <a:lnSpc>
                <a:spcPct val="90000"/>
              </a:lnSpc>
              <a:spcBef>
                <a:spcPts val="1400"/>
              </a:spcBef>
              <a:spcAft>
                <a:spcPts val="0"/>
              </a:spcAft>
              <a:buSzPts val="2200"/>
              <a:buNone/>
            </a:pPr>
            <a:endParaRPr sz="2400"/>
          </a:p>
          <a:p>
            <a:pPr marL="68580" lvl="0" indent="-139700" algn="just" rtl="0">
              <a:lnSpc>
                <a:spcPct val="90000"/>
              </a:lnSpc>
              <a:spcBef>
                <a:spcPts val="1400"/>
              </a:spcBef>
              <a:spcAft>
                <a:spcPts val="200"/>
              </a:spcAft>
              <a:buSzPts val="2200"/>
              <a:buChar char=" "/>
            </a:pPr>
            <a:r>
              <a:rPr lang="es-ES" sz="2400">
                <a:solidFill>
                  <a:schemeClr val="dk1"/>
                </a:solidFill>
              </a:rPr>
              <a:t>Como </a:t>
            </a:r>
            <a:r>
              <a:rPr lang="es-ES" sz="2400" b="1">
                <a:solidFill>
                  <a:schemeClr val="dk1"/>
                </a:solidFill>
              </a:rPr>
              <a:t>Analista de compras</a:t>
            </a:r>
            <a:r>
              <a:rPr lang="es-ES" sz="2400">
                <a:solidFill>
                  <a:schemeClr val="dk1"/>
                </a:solidFill>
              </a:rPr>
              <a:t> quiero </a:t>
            </a:r>
            <a:r>
              <a:rPr lang="es-ES" sz="2400">
                <a:solidFill>
                  <a:srgbClr val="FF0000"/>
                </a:solidFill>
              </a:rPr>
              <a:t>que el sistema notifique vía correo electrónico a los proveedores </a:t>
            </a:r>
            <a:r>
              <a:rPr lang="es-ES" sz="2400">
                <a:solidFill>
                  <a:schemeClr val="dk1"/>
                </a:solidFill>
              </a:rPr>
              <a:t>para</a:t>
            </a:r>
            <a:r>
              <a:rPr lang="es-ES" sz="2400"/>
              <a:t> </a:t>
            </a:r>
            <a:r>
              <a:rPr lang="es-ES" sz="2400" b="1">
                <a:solidFill>
                  <a:srgbClr val="00B050"/>
                </a:solidFill>
              </a:rPr>
              <a:t>avisar que se ha enviado una cotización de licitación</a:t>
            </a:r>
            <a:endParaRPr sz="2400" b="1">
              <a:solidFill>
                <a:srgbClr val="00B050"/>
              </a:solidFill>
            </a:endParaRPr>
          </a:p>
        </p:txBody>
      </p:sp>
      <p:sp>
        <p:nvSpPr>
          <p:cNvPr id="532" name="Google Shape;532;p42"/>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43"/>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rgbClr val="3F3F3F"/>
              </a:buClr>
              <a:buSzPts val="4000"/>
              <a:buFont typeface="Calibri"/>
              <a:buNone/>
            </a:pPr>
            <a:r>
              <a:rPr lang="es-ES" sz="4000" b="1"/>
              <a:t>Historias de usuario – Características</a:t>
            </a:r>
            <a:endParaRPr sz="4000" b="1"/>
          </a:p>
        </p:txBody>
      </p:sp>
      <p:sp>
        <p:nvSpPr>
          <p:cNvPr id="538" name="Google Shape;538;p43"/>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Autofit/>
          </a:bodyPr>
          <a:lstStyle/>
          <a:p>
            <a:pPr marL="3429" lvl="1" indent="0" algn="just" rtl="0">
              <a:lnSpc>
                <a:spcPct val="90000"/>
              </a:lnSpc>
              <a:spcBef>
                <a:spcPts val="0"/>
              </a:spcBef>
              <a:spcAft>
                <a:spcPts val="0"/>
              </a:spcAft>
              <a:buSzPts val="2200"/>
              <a:buNone/>
            </a:pPr>
            <a:r>
              <a:rPr lang="es-ES" sz="2200" b="1"/>
              <a:t>Independientes unas de otras: </a:t>
            </a:r>
            <a:r>
              <a:rPr lang="es-ES" sz="2200"/>
              <a:t>De ser necesario, combinar las historias dependientes o buscar otra forma de dividir las historias de manera que resulten independientes. </a:t>
            </a:r>
            <a:endParaRPr/>
          </a:p>
          <a:p>
            <a:pPr marL="3429" lvl="1" indent="0" algn="just" rtl="0">
              <a:lnSpc>
                <a:spcPct val="90000"/>
              </a:lnSpc>
              <a:spcBef>
                <a:spcPts val="600"/>
              </a:spcBef>
              <a:spcAft>
                <a:spcPts val="0"/>
              </a:spcAft>
              <a:buSzPts val="2200"/>
              <a:buNone/>
            </a:pPr>
            <a:endParaRPr sz="2200"/>
          </a:p>
          <a:p>
            <a:pPr marL="3429" lvl="1" indent="0" algn="just" rtl="0">
              <a:lnSpc>
                <a:spcPct val="90000"/>
              </a:lnSpc>
              <a:spcBef>
                <a:spcPts val="600"/>
              </a:spcBef>
              <a:spcAft>
                <a:spcPts val="0"/>
              </a:spcAft>
              <a:buSzPts val="2200"/>
              <a:buNone/>
            </a:pPr>
            <a:r>
              <a:rPr lang="es-ES" sz="2200" b="1"/>
              <a:t>Negociables: </a:t>
            </a:r>
            <a:r>
              <a:rPr lang="es-ES" sz="2200"/>
              <a:t>La historia en sí misma no es lo suficientemente explícita como para considerarse un contrato, la discusión con los usuarios debe permitir esclarecer su alcance y éste debe dejarse explícito bajo la forma de pruebas de validación.</a:t>
            </a:r>
            <a:endParaRPr/>
          </a:p>
          <a:p>
            <a:pPr marL="3429" lvl="1" indent="0" algn="just" rtl="0">
              <a:lnSpc>
                <a:spcPct val="90000"/>
              </a:lnSpc>
              <a:spcBef>
                <a:spcPts val="600"/>
              </a:spcBef>
              <a:spcAft>
                <a:spcPts val="0"/>
              </a:spcAft>
              <a:buSzPts val="2200"/>
              <a:buNone/>
            </a:pPr>
            <a:endParaRPr sz="2200"/>
          </a:p>
          <a:p>
            <a:pPr marL="3429" lvl="1" indent="0" algn="just" rtl="0">
              <a:lnSpc>
                <a:spcPct val="90000"/>
              </a:lnSpc>
              <a:spcBef>
                <a:spcPts val="600"/>
              </a:spcBef>
              <a:spcAft>
                <a:spcPts val="0"/>
              </a:spcAft>
              <a:buSzPts val="2200"/>
              <a:buNone/>
            </a:pPr>
            <a:r>
              <a:rPr lang="es-ES" sz="2200" b="1"/>
              <a:t>Valoradas por los clientes o usuarios: </a:t>
            </a:r>
            <a:r>
              <a:rPr lang="es-ES" sz="2200"/>
              <a:t>Los intereses de los clientes y de los usuarios no siempre coinciden, pero en todo caso, cada historia debe ser importante para alguno de ellos más que para el desarrollador.</a:t>
            </a:r>
            <a:endParaRPr/>
          </a:p>
          <a:p>
            <a:pPr marL="68580" lvl="0" indent="0" algn="just" rtl="0">
              <a:lnSpc>
                <a:spcPct val="90000"/>
              </a:lnSpc>
              <a:spcBef>
                <a:spcPts val="1600"/>
              </a:spcBef>
              <a:spcAft>
                <a:spcPts val="200"/>
              </a:spcAft>
              <a:buSzPts val="2200"/>
              <a:buNone/>
            </a:pPr>
            <a:endParaRPr sz="2200"/>
          </a:p>
        </p:txBody>
      </p:sp>
      <p:sp>
        <p:nvSpPr>
          <p:cNvPr id="539" name="Google Shape;539;p43"/>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44"/>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rgbClr val="3F3F3F"/>
              </a:buClr>
              <a:buSzPts val="4000"/>
              <a:buFont typeface="Calibri"/>
              <a:buNone/>
            </a:pPr>
            <a:r>
              <a:rPr lang="es-ES" sz="4000" b="1"/>
              <a:t>Historias de usuario – </a:t>
            </a:r>
            <a:r>
              <a:rPr lang="es-ES" sz="4400" b="1"/>
              <a:t>Características</a:t>
            </a:r>
            <a:endParaRPr sz="4400" b="1"/>
          </a:p>
        </p:txBody>
      </p:sp>
      <p:sp>
        <p:nvSpPr>
          <p:cNvPr id="545" name="Google Shape;545;p44"/>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Autofit/>
          </a:bodyPr>
          <a:lstStyle/>
          <a:p>
            <a:pPr marL="3429" lvl="1" indent="0" algn="just" rtl="0">
              <a:lnSpc>
                <a:spcPct val="90000"/>
              </a:lnSpc>
              <a:spcBef>
                <a:spcPts val="0"/>
              </a:spcBef>
              <a:spcAft>
                <a:spcPts val="0"/>
              </a:spcAft>
              <a:buSzPts val="2200"/>
              <a:buNone/>
            </a:pPr>
            <a:r>
              <a:rPr lang="es-ES" sz="2200" b="1"/>
              <a:t>Estimables:  </a:t>
            </a:r>
            <a:r>
              <a:rPr lang="es-ES" sz="2200"/>
              <a:t>Un resultado de la discusión de una historia de usuario es la estimación del tiempo que tomará completarla. Esto permite estimar el tiempo total del proyecto.</a:t>
            </a:r>
            <a:endParaRPr/>
          </a:p>
          <a:p>
            <a:pPr marL="3429" lvl="1" indent="0" algn="just" rtl="0">
              <a:lnSpc>
                <a:spcPct val="90000"/>
              </a:lnSpc>
              <a:spcBef>
                <a:spcPts val="600"/>
              </a:spcBef>
              <a:spcAft>
                <a:spcPts val="0"/>
              </a:spcAft>
              <a:buSzPts val="2200"/>
              <a:buNone/>
            </a:pPr>
            <a:endParaRPr sz="2200"/>
          </a:p>
          <a:p>
            <a:pPr marL="3429" lvl="1" indent="0" algn="just" rtl="0">
              <a:lnSpc>
                <a:spcPct val="90000"/>
              </a:lnSpc>
              <a:spcBef>
                <a:spcPts val="600"/>
              </a:spcBef>
              <a:spcAft>
                <a:spcPts val="0"/>
              </a:spcAft>
              <a:buSzPts val="2200"/>
              <a:buNone/>
            </a:pPr>
            <a:r>
              <a:rPr lang="es-ES" sz="2200" b="1"/>
              <a:t>Pequeñas: </a:t>
            </a:r>
            <a:r>
              <a:rPr lang="es-ES" sz="2200"/>
              <a:t>Las historias muy largas son difíciles de estimar e imponen restricciones sobre la planificación de un desarrollo iterativo. Generalmente se recomienda la consolidación de historias muy cortas en una sola historia.</a:t>
            </a:r>
            <a:endParaRPr/>
          </a:p>
          <a:p>
            <a:pPr marL="3429" lvl="1" indent="0" algn="just" rtl="0">
              <a:lnSpc>
                <a:spcPct val="90000"/>
              </a:lnSpc>
              <a:spcBef>
                <a:spcPts val="600"/>
              </a:spcBef>
              <a:spcAft>
                <a:spcPts val="0"/>
              </a:spcAft>
              <a:buSzPts val="2200"/>
              <a:buNone/>
            </a:pPr>
            <a:endParaRPr sz="2200"/>
          </a:p>
          <a:p>
            <a:pPr marL="3429" lvl="1" indent="0" algn="just" rtl="0">
              <a:lnSpc>
                <a:spcPct val="90000"/>
              </a:lnSpc>
              <a:spcBef>
                <a:spcPts val="600"/>
              </a:spcBef>
              <a:spcAft>
                <a:spcPts val="400"/>
              </a:spcAft>
              <a:buSzPts val="2200"/>
              <a:buNone/>
            </a:pPr>
            <a:r>
              <a:rPr lang="es-ES" sz="2200" b="1"/>
              <a:t>Verificables: </a:t>
            </a:r>
            <a:r>
              <a:rPr lang="es-ES" sz="2200"/>
              <a:t>Las historias de usuario cubren requerimientos funcionales, por lo que generalmente son verificables. Cuando sea posible, la verificación debe automatizarse, de manera que pueda ser verificada en cada entrega del proyecto.</a:t>
            </a:r>
            <a:endParaRPr/>
          </a:p>
        </p:txBody>
      </p:sp>
      <p:sp>
        <p:nvSpPr>
          <p:cNvPr id="546" name="Google Shape;546;p44"/>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45"/>
          <p:cNvSpPr txBox="1">
            <a:spLocks noGrp="1"/>
          </p:cNvSpPr>
          <p:nvPr>
            <p:ph type="title"/>
          </p:nvPr>
        </p:nvSpPr>
        <p:spPr>
          <a:xfrm>
            <a:off x="1229360" y="306923"/>
            <a:ext cx="10718800" cy="1450757"/>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rgbClr val="3F3F3F"/>
              </a:buClr>
              <a:buSzPts val="3600"/>
              <a:buFont typeface="Calibri"/>
              <a:buNone/>
            </a:pPr>
            <a:r>
              <a:rPr lang="es-ES" b="1"/>
              <a:t>Historias de usuario  </a:t>
            </a:r>
            <a:r>
              <a:rPr lang="es-ES" sz="4000" b="1"/>
              <a:t>- </a:t>
            </a:r>
            <a:r>
              <a:rPr lang="es-ES" sz="4400" b="1"/>
              <a:t>Criterios de aceptación</a:t>
            </a:r>
            <a:endParaRPr sz="4000" b="1"/>
          </a:p>
        </p:txBody>
      </p:sp>
      <p:sp>
        <p:nvSpPr>
          <p:cNvPr id="552" name="Google Shape;552;p45"/>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Autofit/>
          </a:bodyPr>
          <a:lstStyle/>
          <a:p>
            <a:pPr marL="502919" lvl="1" indent="-342899" algn="just" rtl="0">
              <a:lnSpc>
                <a:spcPct val="90000"/>
              </a:lnSpc>
              <a:spcBef>
                <a:spcPts val="0"/>
              </a:spcBef>
              <a:spcAft>
                <a:spcPts val="0"/>
              </a:spcAft>
              <a:buSzPts val="2200"/>
              <a:buFont typeface="Noto Sans Symbols"/>
              <a:buChar char="▪"/>
            </a:pPr>
            <a:r>
              <a:rPr lang="es-ES" sz="2200"/>
              <a:t>Un criterio de aceptación es el criterio por el cual se define si una historia de usuario fue desarrollada según la expectativa del Product Manager/Owner (como representante de los criterios del cliente) y se si puede dar como hecha.</a:t>
            </a:r>
            <a:endParaRPr/>
          </a:p>
          <a:p>
            <a:pPr marL="482600" lvl="1" indent="-203200" algn="just" rtl="0">
              <a:lnSpc>
                <a:spcPct val="90000"/>
              </a:lnSpc>
              <a:spcBef>
                <a:spcPts val="600"/>
              </a:spcBef>
              <a:spcAft>
                <a:spcPts val="0"/>
              </a:spcAft>
              <a:buSzPts val="2200"/>
              <a:buFont typeface="Noto Sans Symbols"/>
              <a:buNone/>
            </a:pPr>
            <a:endParaRPr sz="2200"/>
          </a:p>
          <a:p>
            <a:pPr marL="502919" lvl="1" indent="-342899" algn="just" rtl="0">
              <a:lnSpc>
                <a:spcPct val="90000"/>
              </a:lnSpc>
              <a:spcBef>
                <a:spcPts val="600"/>
              </a:spcBef>
              <a:spcAft>
                <a:spcPts val="400"/>
              </a:spcAft>
              <a:buSzPts val="2200"/>
              <a:buFont typeface="Noto Sans Symbols"/>
              <a:buChar char="▪"/>
            </a:pPr>
            <a:r>
              <a:rPr lang="es-ES" sz="2200"/>
              <a:t>Deben ser definidos durante la etapa inicial antes de la codificación, acompañan a la historia de usuario, porque complementan la historia de usuario y ayudan al equipo de desarrollo a entender mejor cómo se espera que el producto se comporte. </a:t>
            </a:r>
            <a:endParaRPr/>
          </a:p>
        </p:txBody>
      </p:sp>
      <p:sp>
        <p:nvSpPr>
          <p:cNvPr id="553" name="Google Shape;553;p45"/>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46"/>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rgbClr val="3F3F3F"/>
              </a:buClr>
              <a:buSzPts val="3600"/>
              <a:buFont typeface="Calibri"/>
              <a:buNone/>
            </a:pPr>
            <a:r>
              <a:rPr lang="es-ES" b="1"/>
              <a:t>Historias de usuario  </a:t>
            </a:r>
            <a:r>
              <a:rPr lang="es-ES" sz="4000" b="1"/>
              <a:t>- </a:t>
            </a:r>
            <a:r>
              <a:rPr lang="es-ES" sz="4200" b="1"/>
              <a:t>Criterios de aceptación</a:t>
            </a:r>
            <a:endParaRPr/>
          </a:p>
        </p:txBody>
      </p:sp>
      <p:sp>
        <p:nvSpPr>
          <p:cNvPr id="559" name="Google Shape;559;p46"/>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Autofit/>
          </a:bodyPr>
          <a:lstStyle/>
          <a:p>
            <a:pPr marL="502919" lvl="1" indent="-342899" algn="just" rtl="0">
              <a:lnSpc>
                <a:spcPct val="90000"/>
              </a:lnSpc>
              <a:spcBef>
                <a:spcPts val="0"/>
              </a:spcBef>
              <a:spcAft>
                <a:spcPts val="0"/>
              </a:spcAft>
              <a:buSzPts val="2200"/>
              <a:buFont typeface="Noto Sans Symbols"/>
              <a:buChar char="▪"/>
            </a:pPr>
            <a:r>
              <a:rPr lang="es-ES" sz="2400"/>
              <a:t>Los criterios de aceptación son utilizados para expresar el resultado de las conversaciones del cliente con el desarrollador. El cliente debería ser quien las escriba más que el desarrollador.</a:t>
            </a:r>
            <a:endParaRPr sz="2400"/>
          </a:p>
          <a:p>
            <a:pPr marL="502919" lvl="1" indent="-342899" algn="just" rtl="0">
              <a:lnSpc>
                <a:spcPct val="90000"/>
              </a:lnSpc>
              <a:spcBef>
                <a:spcPts val="1600"/>
              </a:spcBef>
              <a:spcAft>
                <a:spcPts val="0"/>
              </a:spcAft>
              <a:buSzPts val="2200"/>
              <a:buFont typeface="Noto Sans Symbols"/>
              <a:buChar char="▪"/>
            </a:pPr>
            <a:r>
              <a:rPr lang="es-ES" sz="2400"/>
              <a:t>Representan el inicio de la definición del cómo. No están diseñados para ser tan detallados como una especificación de diseño tradicional. </a:t>
            </a:r>
            <a:endParaRPr sz="2400"/>
          </a:p>
          <a:p>
            <a:pPr marL="502919" lvl="1" indent="-342899" algn="just" rtl="0">
              <a:lnSpc>
                <a:spcPct val="90000"/>
              </a:lnSpc>
              <a:spcBef>
                <a:spcPts val="1600"/>
              </a:spcBef>
              <a:spcAft>
                <a:spcPts val="0"/>
              </a:spcAft>
              <a:buSzPts val="2200"/>
              <a:buFont typeface="Noto Sans Symbols"/>
              <a:buChar char="▪"/>
            </a:pPr>
            <a:r>
              <a:rPr lang="es-ES" sz="2400"/>
              <a:t>Si una historia de usuario tiene más de 4 criterios de aceptación, debe evaluarse subdividir la historia. </a:t>
            </a:r>
            <a:endParaRPr sz="2400"/>
          </a:p>
          <a:p>
            <a:pPr marL="502919" lvl="1" indent="-342899" algn="just" rtl="0">
              <a:lnSpc>
                <a:spcPct val="90000"/>
              </a:lnSpc>
              <a:spcBef>
                <a:spcPts val="1600"/>
              </a:spcBef>
              <a:spcAft>
                <a:spcPts val="0"/>
              </a:spcAft>
              <a:buSzPts val="2200"/>
              <a:buFont typeface="Noto Sans Symbols"/>
              <a:buChar char="▪"/>
            </a:pPr>
            <a:r>
              <a:rPr lang="es-ES" sz="2400"/>
              <a:t>Puede añadirse un número de escenario para identificar al criterio, asociado a la historia de usuario en cuestión. </a:t>
            </a:r>
            <a:endParaRPr sz="2400"/>
          </a:p>
          <a:p>
            <a:pPr marL="486029" lvl="1" indent="-203200" algn="just" rtl="0">
              <a:lnSpc>
                <a:spcPct val="90000"/>
              </a:lnSpc>
              <a:spcBef>
                <a:spcPts val="1000"/>
              </a:spcBef>
              <a:spcAft>
                <a:spcPts val="0"/>
              </a:spcAft>
              <a:buSzPts val="2200"/>
              <a:buFont typeface="Noto Sans Symbols"/>
              <a:buNone/>
            </a:pPr>
            <a:endParaRPr sz="2400"/>
          </a:p>
          <a:p>
            <a:pPr marL="486029" lvl="1" indent="-203200" algn="just" rtl="0">
              <a:lnSpc>
                <a:spcPct val="90000"/>
              </a:lnSpc>
              <a:spcBef>
                <a:spcPts val="400"/>
              </a:spcBef>
              <a:spcAft>
                <a:spcPts val="400"/>
              </a:spcAft>
              <a:buSzPts val="2200"/>
              <a:buFont typeface="Noto Sans Symbols"/>
              <a:buNone/>
            </a:pPr>
            <a:endParaRPr sz="2400"/>
          </a:p>
        </p:txBody>
      </p:sp>
      <p:sp>
        <p:nvSpPr>
          <p:cNvPr id="560" name="Google Shape;560;p46"/>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127"/>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rgbClr val="3F3F3F"/>
              </a:buClr>
              <a:buSzPts val="4000"/>
              <a:buFont typeface="Calibri"/>
              <a:buNone/>
            </a:pPr>
            <a:r>
              <a:rPr lang="es-ES" sz="4000" b="1"/>
              <a:t>Historias de usuario – </a:t>
            </a:r>
            <a:r>
              <a:rPr lang="es-ES" sz="4400" b="1"/>
              <a:t>Plantilla</a:t>
            </a:r>
            <a:endParaRPr/>
          </a:p>
        </p:txBody>
      </p:sp>
      <p:sp>
        <p:nvSpPr>
          <p:cNvPr id="566" name="Google Shape;566;p127"/>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400"/>
              <a:buNone/>
            </a:pPr>
            <a:r>
              <a:rPr lang="es-ES"/>
              <a:t>INGENIERÍA DE SOFTWARE I  2023</a:t>
            </a:r>
            <a:endParaRPr/>
          </a:p>
        </p:txBody>
      </p:sp>
      <p:sp>
        <p:nvSpPr>
          <p:cNvPr id="567" name="Google Shape;567;p127"/>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37</a:t>
            </a:fld>
            <a:endParaRPr/>
          </a:p>
        </p:txBody>
      </p:sp>
      <p:sp>
        <p:nvSpPr>
          <p:cNvPr id="568" name="Google Shape;568;p127"/>
          <p:cNvSpPr/>
          <p:nvPr/>
        </p:nvSpPr>
        <p:spPr>
          <a:xfrm>
            <a:off x="1806702" y="2166424"/>
            <a:ext cx="8434578" cy="4031175"/>
          </a:xfrm>
          <a:prstGeom prst="snip1Rect">
            <a:avLst>
              <a:gd name="adj" fmla="val 15123"/>
            </a:avLst>
          </a:prstGeom>
          <a:solidFill>
            <a:srgbClr val="FFFF66"/>
          </a:solidFill>
          <a:ln w="25400" cap="flat" cmpd="sng">
            <a:solidFill>
              <a:schemeClr val="lt1"/>
            </a:solidFill>
            <a:prstDash val="solid"/>
            <a:round/>
            <a:headEnd type="none" w="sm" len="sm"/>
            <a:tailEnd type="none" w="sm" len="sm"/>
          </a:ln>
          <a:effectLst>
            <a:outerShdw blurRad="38100" dist="25400" dir="5400000"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Gill Sans"/>
              <a:ea typeface="Gill Sans"/>
              <a:cs typeface="Gill Sans"/>
              <a:sym typeface="Gill Sans"/>
            </a:endParaRPr>
          </a:p>
        </p:txBody>
      </p:sp>
      <p:sp>
        <p:nvSpPr>
          <p:cNvPr id="569" name="Google Shape;569;p127"/>
          <p:cNvSpPr txBox="1"/>
          <p:nvPr/>
        </p:nvSpPr>
        <p:spPr>
          <a:xfrm>
            <a:off x="2034543" y="2744890"/>
            <a:ext cx="7880552" cy="3452712"/>
          </a:xfrm>
          <a:prstGeom prst="rect">
            <a:avLst/>
          </a:prstGeom>
          <a:noFill/>
          <a:ln>
            <a:noFill/>
          </a:ln>
        </p:spPr>
        <p:txBody>
          <a:bodyPr spcFirstLastPara="1" wrap="square" lIns="91425" tIns="45700" rIns="91425" bIns="45700" anchor="t" anchorCtr="0">
            <a:normAutofit/>
          </a:bodyPr>
          <a:lstStyle/>
          <a:p>
            <a:pPr marL="342900" marR="0" lvl="0" indent="-342900" algn="l" rtl="0">
              <a:lnSpc>
                <a:spcPct val="100000"/>
              </a:lnSpc>
              <a:spcBef>
                <a:spcPts val="0"/>
              </a:spcBef>
              <a:spcAft>
                <a:spcPts val="0"/>
              </a:spcAft>
              <a:buClr>
                <a:schemeClr val="accent1"/>
              </a:buClr>
              <a:buSzPts val="1824"/>
              <a:buFont typeface="Arial"/>
              <a:buChar char="•"/>
            </a:pPr>
            <a:r>
              <a:rPr lang="es-ES" sz="2400" b="1" i="0" u="none" strike="noStrike" cap="none" dirty="0">
                <a:solidFill>
                  <a:srgbClr val="3F3F3F"/>
                </a:solidFill>
                <a:latin typeface="Calibri"/>
                <a:ea typeface="Calibri"/>
                <a:cs typeface="Calibri"/>
                <a:sym typeface="Calibri"/>
              </a:rPr>
              <a:t>ID</a:t>
            </a:r>
            <a:r>
              <a:rPr lang="es-ES" sz="2400" b="0" i="0" u="none" strike="noStrike" cap="none" dirty="0">
                <a:solidFill>
                  <a:srgbClr val="3F3F3F"/>
                </a:solidFill>
                <a:latin typeface="Calibri"/>
                <a:ea typeface="Calibri"/>
                <a:cs typeface="Calibri"/>
                <a:sym typeface="Calibri"/>
              </a:rPr>
              <a:t>: Identificador unívoco de la historia expresado como texto generalmente de la forma &lt;verbo&gt; &lt;sustantivo&gt;</a:t>
            </a:r>
            <a:endParaRPr sz="2000" b="0" i="0" u="none" strike="noStrike" cap="none" dirty="0">
              <a:solidFill>
                <a:srgbClr val="3F3F3F"/>
              </a:solidFill>
              <a:latin typeface="Calibri"/>
              <a:ea typeface="Calibri"/>
              <a:cs typeface="Calibri"/>
              <a:sym typeface="Calibri"/>
            </a:endParaRPr>
          </a:p>
          <a:p>
            <a:pPr marL="342900" marR="0" lvl="0" indent="-227076" algn="l" rtl="0">
              <a:lnSpc>
                <a:spcPct val="100000"/>
              </a:lnSpc>
              <a:spcBef>
                <a:spcPts val="600"/>
              </a:spcBef>
              <a:spcAft>
                <a:spcPts val="0"/>
              </a:spcAft>
              <a:buClr>
                <a:schemeClr val="accent1"/>
              </a:buClr>
              <a:buSzPts val="1824"/>
              <a:buFont typeface="Arial"/>
              <a:buNone/>
            </a:pPr>
            <a:endParaRPr sz="2400" b="0" i="0" u="none" strike="noStrike" cap="none" dirty="0">
              <a:solidFill>
                <a:srgbClr val="3F3F3F"/>
              </a:solidFill>
              <a:latin typeface="Calibri"/>
              <a:ea typeface="Calibri"/>
              <a:cs typeface="Calibri"/>
              <a:sym typeface="Calibri"/>
            </a:endParaRPr>
          </a:p>
          <a:p>
            <a:pPr marL="342900" marR="0" lvl="0" indent="-342900" algn="l" rtl="0">
              <a:lnSpc>
                <a:spcPct val="100000"/>
              </a:lnSpc>
              <a:spcBef>
                <a:spcPts val="600"/>
              </a:spcBef>
              <a:spcAft>
                <a:spcPts val="0"/>
              </a:spcAft>
              <a:buClr>
                <a:schemeClr val="accent1"/>
              </a:buClr>
              <a:buSzPts val="1824"/>
              <a:buFont typeface="Arial"/>
              <a:buChar char="•"/>
            </a:pPr>
            <a:r>
              <a:rPr lang="es-ES" sz="2400" b="1" i="0" u="none" strike="noStrike" cap="none" dirty="0">
                <a:solidFill>
                  <a:srgbClr val="3F3F3F"/>
                </a:solidFill>
                <a:latin typeface="Calibri"/>
                <a:ea typeface="Calibri"/>
                <a:cs typeface="Calibri"/>
                <a:sym typeface="Calibri"/>
              </a:rPr>
              <a:t>TÍTULO</a:t>
            </a:r>
            <a:r>
              <a:rPr lang="es-ES" sz="2400" b="0" i="0" u="none" strike="noStrike" cap="none" dirty="0">
                <a:solidFill>
                  <a:srgbClr val="3F3F3F"/>
                </a:solidFill>
                <a:latin typeface="Calibri"/>
                <a:ea typeface="Calibri"/>
                <a:cs typeface="Calibri"/>
                <a:sym typeface="Calibri"/>
              </a:rPr>
              <a:t>:  Descripción de la historia de la forma:  </a:t>
            </a:r>
            <a:r>
              <a:rPr lang="es-ES" sz="2400" b="1" i="0" u="none" strike="noStrike" cap="none" dirty="0">
                <a:solidFill>
                  <a:srgbClr val="3F3F3F"/>
                </a:solidFill>
                <a:latin typeface="Calibri"/>
                <a:ea typeface="Calibri"/>
                <a:cs typeface="Calibri"/>
                <a:sym typeface="Calibri"/>
              </a:rPr>
              <a:t>Como</a:t>
            </a:r>
            <a:r>
              <a:rPr lang="es-ES" sz="2400" b="0" i="0" u="none" strike="noStrike" cap="none" dirty="0">
                <a:solidFill>
                  <a:srgbClr val="3F3F3F"/>
                </a:solidFill>
                <a:latin typeface="Calibri"/>
                <a:ea typeface="Calibri"/>
                <a:cs typeface="Calibri"/>
                <a:sym typeface="Calibri"/>
              </a:rPr>
              <a:t> &lt;rol&gt; </a:t>
            </a:r>
            <a:r>
              <a:rPr lang="es-ES" sz="2400" b="1" i="0" u="none" strike="noStrike" cap="none" dirty="0">
                <a:solidFill>
                  <a:srgbClr val="3F3F3F"/>
                </a:solidFill>
                <a:latin typeface="Calibri"/>
                <a:ea typeface="Calibri"/>
                <a:cs typeface="Calibri"/>
                <a:sym typeface="Calibri"/>
              </a:rPr>
              <a:t>quiero</a:t>
            </a:r>
            <a:r>
              <a:rPr lang="es-ES" sz="2400" b="0" i="0" u="none" strike="noStrike" cap="none" dirty="0">
                <a:solidFill>
                  <a:srgbClr val="3F3F3F"/>
                </a:solidFill>
                <a:latin typeface="Calibri"/>
                <a:ea typeface="Calibri"/>
                <a:cs typeface="Calibri"/>
                <a:sym typeface="Calibri"/>
              </a:rPr>
              <a:t> &lt;algo&gt; </a:t>
            </a:r>
            <a:r>
              <a:rPr lang="es-ES" sz="2400" b="1" i="0" u="none" strike="noStrike" cap="none" dirty="0">
                <a:solidFill>
                  <a:srgbClr val="3F3F3F"/>
                </a:solidFill>
                <a:latin typeface="Calibri"/>
                <a:ea typeface="Calibri"/>
                <a:cs typeface="Calibri"/>
                <a:sym typeface="Calibri"/>
              </a:rPr>
              <a:t>para </a:t>
            </a:r>
            <a:r>
              <a:rPr lang="es-ES" sz="2400" b="0" i="0" u="none" strike="noStrike" cap="none" dirty="0">
                <a:solidFill>
                  <a:srgbClr val="3F3F3F"/>
                </a:solidFill>
                <a:latin typeface="Calibri"/>
                <a:ea typeface="Calibri"/>
                <a:cs typeface="Calibri"/>
                <a:sym typeface="Calibri"/>
              </a:rPr>
              <a:t>&lt;beneficio&gt;. </a:t>
            </a:r>
            <a:endParaRPr sz="2000" b="0" i="0" u="none" strike="noStrike" cap="none" dirty="0">
              <a:solidFill>
                <a:srgbClr val="3F3F3F"/>
              </a:solidFill>
              <a:latin typeface="Calibri"/>
              <a:ea typeface="Calibri"/>
              <a:cs typeface="Calibri"/>
              <a:sym typeface="Calibri"/>
            </a:endParaRPr>
          </a:p>
          <a:p>
            <a:pPr marL="342900" marR="0" lvl="0" indent="-227076" algn="l" rtl="0">
              <a:lnSpc>
                <a:spcPct val="100000"/>
              </a:lnSpc>
              <a:spcBef>
                <a:spcPts val="600"/>
              </a:spcBef>
              <a:spcAft>
                <a:spcPts val="0"/>
              </a:spcAft>
              <a:buClr>
                <a:schemeClr val="accent1"/>
              </a:buClr>
              <a:buSzPts val="1824"/>
              <a:buFont typeface="Arial"/>
              <a:buNone/>
            </a:pPr>
            <a:endParaRPr sz="2400" b="0" i="0" u="none" strike="noStrike" cap="none" dirty="0">
              <a:solidFill>
                <a:srgbClr val="3F3F3F"/>
              </a:solidFill>
              <a:latin typeface="Calibri"/>
              <a:ea typeface="Calibri"/>
              <a:cs typeface="Calibri"/>
              <a:sym typeface="Calibri"/>
            </a:endParaRPr>
          </a:p>
          <a:p>
            <a:pPr marL="342900" marR="0" lvl="0" indent="-342900" algn="l" rtl="0">
              <a:lnSpc>
                <a:spcPct val="100000"/>
              </a:lnSpc>
              <a:spcBef>
                <a:spcPts val="600"/>
              </a:spcBef>
              <a:spcAft>
                <a:spcPts val="0"/>
              </a:spcAft>
              <a:buClr>
                <a:schemeClr val="accent1"/>
              </a:buClr>
              <a:buSzPts val="1824"/>
              <a:buFont typeface="Arial"/>
              <a:buChar char="•"/>
            </a:pPr>
            <a:r>
              <a:rPr lang="es-ES" sz="2400" b="1" i="0" u="none" strike="noStrike" cap="none" dirty="0">
                <a:solidFill>
                  <a:srgbClr val="3F3F3F"/>
                </a:solidFill>
                <a:latin typeface="Calibri"/>
                <a:ea typeface="Calibri"/>
                <a:cs typeface="Calibri"/>
                <a:sym typeface="Calibri"/>
              </a:rPr>
              <a:t>REGLAS DE NEGOCIO</a:t>
            </a:r>
            <a:r>
              <a:rPr lang="es-ES" sz="2400" b="0" i="0" u="none" strike="noStrike" cap="none" dirty="0">
                <a:solidFill>
                  <a:srgbClr val="3F3F3F"/>
                </a:solidFill>
                <a:latin typeface="Calibri"/>
                <a:ea typeface="Calibri"/>
                <a:cs typeface="Calibri"/>
                <a:sym typeface="Calibri"/>
              </a:rPr>
              <a:t>: Conjunto de reglas, normas, políticas, etc. que condicionan el modo de operación. </a:t>
            </a:r>
            <a:endParaRPr sz="2000" b="0" i="0" u="none" strike="noStrike" cap="none" dirty="0">
              <a:solidFill>
                <a:srgbClr val="3F3F3F"/>
              </a:solidFill>
              <a:latin typeface="Calibri"/>
              <a:ea typeface="Calibri"/>
              <a:cs typeface="Calibri"/>
              <a:sym typeface="Calibri"/>
            </a:endParaRPr>
          </a:p>
          <a:p>
            <a:pPr marL="594372" marR="0" lvl="2" indent="0" algn="l" rtl="0">
              <a:lnSpc>
                <a:spcPct val="100000"/>
              </a:lnSpc>
              <a:spcBef>
                <a:spcPts val="500"/>
              </a:spcBef>
              <a:spcAft>
                <a:spcPts val="0"/>
              </a:spcAft>
              <a:buClr>
                <a:schemeClr val="accent1"/>
              </a:buClr>
              <a:buSzPts val="1824"/>
              <a:buFont typeface="Calibri"/>
              <a:buNone/>
            </a:pPr>
            <a:endParaRPr sz="2400" b="0" i="0" u="none" strike="noStrike" cap="none" dirty="0">
              <a:solidFill>
                <a:srgbClr val="3F3F3F"/>
              </a:solidFill>
              <a:latin typeface="Calibri"/>
              <a:ea typeface="Calibri"/>
              <a:cs typeface="Calibri"/>
              <a:sym typeface="Calibri"/>
            </a:endParaRPr>
          </a:p>
          <a:p>
            <a:pPr marL="274325" marR="0" lvl="0" indent="-139196" algn="l" rtl="0">
              <a:lnSpc>
                <a:spcPct val="100000"/>
              </a:lnSpc>
              <a:spcBef>
                <a:spcPts val="600"/>
              </a:spcBef>
              <a:spcAft>
                <a:spcPts val="0"/>
              </a:spcAft>
              <a:buClr>
                <a:schemeClr val="accent1"/>
              </a:buClr>
              <a:buSzPts val="2128"/>
              <a:buFont typeface="Calibri"/>
              <a:buNone/>
            </a:pPr>
            <a:endParaRPr sz="2000" i="0" u="none" strike="noStrike" cap="none" dirty="0">
              <a:solidFill>
                <a:srgbClr val="3F3F3F"/>
              </a:solidFill>
              <a:latin typeface="Calibri"/>
              <a:ea typeface="Calibri"/>
              <a:cs typeface="Calibri"/>
              <a:sym typeface="Calibri"/>
            </a:endParaRPr>
          </a:p>
          <a:p>
            <a:pPr marL="548651" marR="0" lvl="1" indent="-158501" algn="l" rtl="0">
              <a:lnSpc>
                <a:spcPct val="100000"/>
              </a:lnSpc>
              <a:spcBef>
                <a:spcPts val="500"/>
              </a:spcBef>
              <a:spcAft>
                <a:spcPts val="0"/>
              </a:spcAft>
              <a:buClr>
                <a:schemeClr val="accent1"/>
              </a:buClr>
              <a:buSzPts val="1824"/>
              <a:buFont typeface="Calibri"/>
              <a:buNone/>
            </a:pPr>
            <a:endParaRPr sz="1800" b="0" i="0" u="none" strike="noStrike" cap="none" dirty="0">
              <a:solidFill>
                <a:srgbClr val="3F3F3F"/>
              </a:solidFill>
              <a:latin typeface="Calibri"/>
              <a:ea typeface="Calibri"/>
              <a:cs typeface="Calibri"/>
              <a:sym typeface="Calibri"/>
            </a:endParaRPr>
          </a:p>
        </p:txBody>
      </p:sp>
      <p:sp>
        <p:nvSpPr>
          <p:cNvPr id="570" name="Google Shape;570;p127"/>
          <p:cNvSpPr txBox="1"/>
          <p:nvPr/>
        </p:nvSpPr>
        <p:spPr>
          <a:xfrm>
            <a:off x="1806702" y="1682090"/>
            <a:ext cx="9060300" cy="4906800"/>
          </a:xfrm>
          <a:prstGeom prst="rect">
            <a:avLst/>
          </a:prstGeom>
          <a:solidFill>
            <a:srgbClr val="A5A1A1"/>
          </a:solidFill>
          <a:ln>
            <a:noFill/>
          </a:ln>
        </p:spPr>
        <p:txBody>
          <a:bodyPr spcFirstLastPara="1" wrap="square" lIns="91425" tIns="45700" rIns="91425" bIns="45700" anchor="t" anchorCtr="0">
            <a:normAutofit/>
          </a:bodyPr>
          <a:lstStyle/>
          <a:p>
            <a:pPr marL="0" marR="0" lvl="0" indent="0" algn="l" rtl="0">
              <a:lnSpc>
                <a:spcPct val="80000"/>
              </a:lnSpc>
              <a:spcBef>
                <a:spcPts val="0"/>
              </a:spcBef>
              <a:spcAft>
                <a:spcPts val="0"/>
              </a:spcAft>
              <a:buClr>
                <a:srgbClr val="727CA3"/>
              </a:buClr>
              <a:buSzPts val="904"/>
              <a:buFont typeface="Noto Sans Symbols"/>
              <a:buNone/>
            </a:pPr>
            <a:endParaRPr sz="1190" b="0" i="0" u="none" strike="noStrike" cap="none" dirty="0">
              <a:solidFill>
                <a:srgbClr val="000000"/>
              </a:solidFill>
              <a:latin typeface="Calibri"/>
              <a:ea typeface="Calibri"/>
              <a:cs typeface="Calibri"/>
              <a:sym typeface="Calibri"/>
            </a:endParaRPr>
          </a:p>
          <a:p>
            <a:pPr marL="342900" marR="0" lvl="0" indent="-342900" algn="l" rtl="0">
              <a:lnSpc>
                <a:spcPct val="80000"/>
              </a:lnSpc>
              <a:spcBef>
                <a:spcPts val="600"/>
              </a:spcBef>
              <a:spcAft>
                <a:spcPts val="0"/>
              </a:spcAft>
              <a:buClr>
                <a:srgbClr val="727CA3"/>
              </a:buClr>
              <a:buSzPts val="1809"/>
              <a:buFont typeface="Arial"/>
              <a:buChar char="•"/>
            </a:pPr>
            <a:r>
              <a:rPr lang="es-ES" sz="2380" b="1" i="0" u="none" strike="noStrike" cap="none" dirty="0">
                <a:solidFill>
                  <a:srgbClr val="000000"/>
                </a:solidFill>
                <a:latin typeface="Calibri"/>
                <a:ea typeface="Calibri"/>
                <a:cs typeface="Calibri"/>
                <a:sym typeface="Calibri"/>
              </a:rPr>
              <a:t>CRITERIOS DE ACEPTACIÓN</a:t>
            </a:r>
            <a:r>
              <a:rPr lang="es-ES" sz="2380" b="0" i="0" u="none" strike="noStrike" cap="none" dirty="0">
                <a:solidFill>
                  <a:srgbClr val="000000"/>
                </a:solidFill>
                <a:latin typeface="Calibri"/>
                <a:ea typeface="Calibri"/>
                <a:cs typeface="Calibri"/>
                <a:sym typeface="Calibri"/>
              </a:rPr>
              <a:t>: </a:t>
            </a:r>
            <a:endParaRPr sz="2800" b="0" i="0" u="none" strike="noStrike" cap="none" dirty="0">
              <a:solidFill>
                <a:srgbClr val="000000"/>
              </a:solidFill>
              <a:latin typeface="Calibri"/>
              <a:ea typeface="Calibri"/>
              <a:cs typeface="Calibri"/>
              <a:sym typeface="Calibri"/>
            </a:endParaRPr>
          </a:p>
          <a:p>
            <a:pPr marL="617226" marR="0" lvl="1" indent="-342900" algn="l" rtl="0">
              <a:lnSpc>
                <a:spcPct val="80000"/>
              </a:lnSpc>
              <a:spcBef>
                <a:spcPts val="500"/>
              </a:spcBef>
              <a:spcAft>
                <a:spcPts val="0"/>
              </a:spcAft>
              <a:buClr>
                <a:srgbClr val="9FB8CD"/>
              </a:buClr>
              <a:buSzPts val="1550"/>
              <a:buFont typeface="Arial"/>
              <a:buChar char="•"/>
            </a:pPr>
            <a:r>
              <a:rPr lang="es-ES" sz="2040" b="1" i="0" u="none" strike="noStrike" cap="none" dirty="0">
                <a:solidFill>
                  <a:srgbClr val="000000"/>
                </a:solidFill>
                <a:latin typeface="Calibri"/>
                <a:ea typeface="Calibri"/>
                <a:cs typeface="Calibri"/>
                <a:sym typeface="Calibri"/>
              </a:rPr>
              <a:t>Escenario</a:t>
            </a:r>
            <a:r>
              <a:rPr lang="es-ES" sz="2040" b="0" i="0" u="none" strike="noStrike" cap="none" dirty="0">
                <a:solidFill>
                  <a:srgbClr val="000000"/>
                </a:solidFill>
                <a:latin typeface="Calibri"/>
                <a:ea typeface="Calibri"/>
                <a:cs typeface="Calibri"/>
                <a:sym typeface="Calibri"/>
              </a:rPr>
              <a:t> 1: título del criterio.</a:t>
            </a:r>
            <a:endParaRPr sz="2400" b="0" i="0" u="none" strike="noStrike" cap="none" dirty="0">
              <a:solidFill>
                <a:srgbClr val="464653"/>
              </a:solidFill>
              <a:latin typeface="Calibri"/>
              <a:ea typeface="Calibri"/>
              <a:cs typeface="Calibri"/>
              <a:sym typeface="Calibri"/>
            </a:endParaRPr>
          </a:p>
          <a:p>
            <a:pPr marL="868696" marR="0" lvl="3" indent="0" algn="l" rtl="0">
              <a:lnSpc>
                <a:spcPct val="80000"/>
              </a:lnSpc>
              <a:spcBef>
                <a:spcPts val="400"/>
              </a:spcBef>
              <a:spcAft>
                <a:spcPts val="0"/>
              </a:spcAft>
              <a:buClr>
                <a:srgbClr val="8BA1B3"/>
              </a:buClr>
              <a:buSzPts val="1428"/>
              <a:buFont typeface="Noto Sans Symbols"/>
              <a:buNone/>
            </a:pPr>
            <a:r>
              <a:rPr lang="es-ES" sz="2040" b="0" i="0" u="none" strike="noStrike" cap="none" dirty="0">
                <a:solidFill>
                  <a:srgbClr val="000000"/>
                </a:solidFill>
                <a:latin typeface="Calibri"/>
                <a:ea typeface="Calibri"/>
                <a:cs typeface="Calibri"/>
                <a:sym typeface="Calibri"/>
              </a:rPr>
              <a:t>Dado &lt;un contexto inicial&gt;,</a:t>
            </a:r>
            <a:br>
              <a:rPr lang="es-ES" sz="2040" b="0" i="0" u="none" strike="noStrike" cap="none" dirty="0">
                <a:solidFill>
                  <a:srgbClr val="000000"/>
                </a:solidFill>
                <a:latin typeface="Calibri"/>
                <a:ea typeface="Calibri"/>
                <a:cs typeface="Calibri"/>
                <a:sym typeface="Calibri"/>
              </a:rPr>
            </a:br>
            <a:r>
              <a:rPr lang="es-ES" sz="2040" b="0" i="0" u="none" strike="noStrike" cap="none" dirty="0">
                <a:solidFill>
                  <a:srgbClr val="000000"/>
                </a:solidFill>
                <a:latin typeface="Calibri"/>
                <a:ea typeface="Calibri"/>
                <a:cs typeface="Calibri"/>
                <a:sym typeface="Calibri"/>
              </a:rPr>
              <a:t>Cuando &lt;ocurre un evento&gt;,</a:t>
            </a:r>
            <a:br>
              <a:rPr lang="es-ES" sz="2040" b="0" i="0" u="none" strike="noStrike" cap="none" dirty="0">
                <a:solidFill>
                  <a:srgbClr val="000000"/>
                </a:solidFill>
                <a:latin typeface="Calibri"/>
                <a:ea typeface="Calibri"/>
                <a:cs typeface="Calibri"/>
                <a:sym typeface="Calibri"/>
              </a:rPr>
            </a:br>
            <a:r>
              <a:rPr lang="es-ES" sz="2040" b="0" i="0" u="none" strike="noStrike" cap="none" dirty="0">
                <a:solidFill>
                  <a:srgbClr val="000000"/>
                </a:solidFill>
                <a:latin typeface="Calibri"/>
                <a:ea typeface="Calibri"/>
                <a:cs typeface="Calibri"/>
                <a:sym typeface="Calibri"/>
              </a:rPr>
              <a:t>Entonces &lt;garantiza uno o más resultados&gt;</a:t>
            </a:r>
            <a:endParaRPr sz="1800" b="0" i="0" u="none" strike="noStrike" cap="none" dirty="0">
              <a:solidFill>
                <a:srgbClr val="000000"/>
              </a:solidFill>
              <a:latin typeface="Calibri"/>
              <a:ea typeface="Calibri"/>
              <a:cs typeface="Calibri"/>
              <a:sym typeface="Calibri"/>
            </a:endParaRPr>
          </a:p>
          <a:p>
            <a:pPr marL="765822" marR="0" lvl="2" indent="-146812" algn="l" rtl="0">
              <a:lnSpc>
                <a:spcPct val="80000"/>
              </a:lnSpc>
              <a:spcBef>
                <a:spcPts val="500"/>
              </a:spcBef>
              <a:spcAft>
                <a:spcPts val="0"/>
              </a:spcAft>
              <a:buClr>
                <a:srgbClr val="BABABA"/>
              </a:buClr>
              <a:buSzPts val="388"/>
              <a:buFont typeface="Arial"/>
              <a:buNone/>
            </a:pPr>
            <a:endParaRPr sz="510" b="0" i="0" u="none" strike="noStrike" cap="none" dirty="0">
              <a:solidFill>
                <a:srgbClr val="000000"/>
              </a:solidFill>
              <a:latin typeface="Calibri"/>
              <a:ea typeface="Calibri"/>
              <a:cs typeface="Calibri"/>
              <a:sym typeface="Calibri"/>
            </a:endParaRPr>
          </a:p>
          <a:p>
            <a:pPr marL="617226" marR="0" lvl="1" indent="-342900" algn="l" rtl="0">
              <a:lnSpc>
                <a:spcPct val="80000"/>
              </a:lnSpc>
              <a:spcBef>
                <a:spcPts val="500"/>
              </a:spcBef>
              <a:spcAft>
                <a:spcPts val="0"/>
              </a:spcAft>
              <a:buClr>
                <a:srgbClr val="9FB8CD"/>
              </a:buClr>
              <a:buSzPts val="1550"/>
              <a:buFont typeface="Arial"/>
              <a:buChar char="•"/>
            </a:pPr>
            <a:r>
              <a:rPr lang="es-ES" sz="2040" b="1" i="0" u="none" strike="noStrike" cap="none" dirty="0">
                <a:solidFill>
                  <a:srgbClr val="000000"/>
                </a:solidFill>
                <a:latin typeface="Calibri"/>
                <a:ea typeface="Calibri"/>
                <a:cs typeface="Calibri"/>
                <a:sym typeface="Calibri"/>
              </a:rPr>
              <a:t>Escenario</a:t>
            </a:r>
            <a:r>
              <a:rPr lang="es-ES" sz="2040" b="0" i="0" u="none" strike="noStrike" cap="none" dirty="0">
                <a:solidFill>
                  <a:srgbClr val="000000"/>
                </a:solidFill>
                <a:latin typeface="Calibri"/>
                <a:ea typeface="Calibri"/>
                <a:cs typeface="Calibri"/>
                <a:sym typeface="Calibri"/>
              </a:rPr>
              <a:t> 2: título del criterio.</a:t>
            </a:r>
            <a:endParaRPr sz="2400" b="0" i="0" u="none" strike="noStrike" cap="none" dirty="0">
              <a:solidFill>
                <a:srgbClr val="464653"/>
              </a:solidFill>
              <a:latin typeface="Calibri"/>
              <a:ea typeface="Calibri"/>
              <a:cs typeface="Calibri"/>
              <a:sym typeface="Calibri"/>
            </a:endParaRPr>
          </a:p>
          <a:p>
            <a:pPr marL="868696" marR="0" lvl="3" indent="0" algn="l" rtl="0">
              <a:lnSpc>
                <a:spcPct val="80000"/>
              </a:lnSpc>
              <a:spcBef>
                <a:spcPts val="400"/>
              </a:spcBef>
              <a:spcAft>
                <a:spcPts val="0"/>
              </a:spcAft>
              <a:buClr>
                <a:srgbClr val="8BA1B3"/>
              </a:buClr>
              <a:buSzPts val="1428"/>
              <a:buFont typeface="Noto Sans Symbols"/>
              <a:buNone/>
            </a:pPr>
            <a:r>
              <a:rPr lang="es-ES" sz="2040" b="0" i="0" u="none" strike="noStrike" cap="none" dirty="0">
                <a:solidFill>
                  <a:srgbClr val="000000"/>
                </a:solidFill>
                <a:latin typeface="Calibri"/>
                <a:ea typeface="Calibri"/>
                <a:cs typeface="Calibri"/>
                <a:sym typeface="Calibri"/>
              </a:rPr>
              <a:t>Dado &lt;un contexto inicial&gt;,</a:t>
            </a:r>
            <a:br>
              <a:rPr lang="es-ES" sz="2040" b="0" i="0" u="none" strike="noStrike" cap="none" dirty="0">
                <a:solidFill>
                  <a:srgbClr val="000000"/>
                </a:solidFill>
                <a:latin typeface="Calibri"/>
                <a:ea typeface="Calibri"/>
                <a:cs typeface="Calibri"/>
                <a:sym typeface="Calibri"/>
              </a:rPr>
            </a:br>
            <a:r>
              <a:rPr lang="es-ES" sz="2040" b="0" i="0" u="none" strike="noStrike" cap="none" dirty="0">
                <a:solidFill>
                  <a:srgbClr val="000000"/>
                </a:solidFill>
                <a:latin typeface="Calibri"/>
                <a:ea typeface="Calibri"/>
                <a:cs typeface="Calibri"/>
                <a:sym typeface="Calibri"/>
              </a:rPr>
              <a:t>Cuando &lt;ocurre un evento&gt;,</a:t>
            </a:r>
            <a:br>
              <a:rPr lang="es-ES" sz="2040" b="0" i="0" u="none" strike="noStrike" cap="none" dirty="0">
                <a:solidFill>
                  <a:srgbClr val="000000"/>
                </a:solidFill>
                <a:latin typeface="Calibri"/>
                <a:ea typeface="Calibri"/>
                <a:cs typeface="Calibri"/>
                <a:sym typeface="Calibri"/>
              </a:rPr>
            </a:br>
            <a:r>
              <a:rPr lang="es-ES" sz="2040" b="0" i="0" u="none" strike="noStrike" cap="none" dirty="0">
                <a:solidFill>
                  <a:srgbClr val="000000"/>
                </a:solidFill>
                <a:latin typeface="Calibri"/>
                <a:ea typeface="Calibri"/>
                <a:cs typeface="Calibri"/>
                <a:sym typeface="Calibri"/>
              </a:rPr>
              <a:t>Entonces &lt;garantiza uno o más resultados&gt;</a:t>
            </a:r>
            <a:endParaRPr sz="1800" b="0" i="0" u="none" strike="noStrike" cap="none" dirty="0">
              <a:solidFill>
                <a:srgbClr val="000000"/>
              </a:solidFill>
              <a:latin typeface="Calibri"/>
              <a:ea typeface="Calibri"/>
              <a:cs typeface="Calibri"/>
              <a:sym typeface="Calibri"/>
            </a:endParaRPr>
          </a:p>
          <a:p>
            <a:pPr marL="622300" marR="0" lvl="1" indent="-342900" algn="l" rtl="0">
              <a:lnSpc>
                <a:spcPct val="80000"/>
              </a:lnSpc>
              <a:spcBef>
                <a:spcPts val="500"/>
              </a:spcBef>
              <a:spcAft>
                <a:spcPts val="0"/>
              </a:spcAft>
              <a:buClr>
                <a:srgbClr val="9FB8CD"/>
              </a:buClr>
              <a:buSzPts val="1485"/>
              <a:buFont typeface="Arial"/>
              <a:buChar char="•"/>
            </a:pPr>
            <a:r>
              <a:rPr lang="es-ES" sz="2354" b="0" i="0" u="none" strike="noStrike" cap="none" dirty="0">
                <a:solidFill>
                  <a:srgbClr val="464653"/>
                </a:solidFill>
                <a:latin typeface="Calibri"/>
                <a:ea typeface="Calibri"/>
                <a:cs typeface="Calibri"/>
                <a:sym typeface="Calibri"/>
              </a:rPr>
              <a:t>….</a:t>
            </a:r>
            <a:endParaRPr sz="2400" b="0" i="0" u="none" strike="noStrike" cap="none" dirty="0">
              <a:solidFill>
                <a:srgbClr val="464653"/>
              </a:solidFill>
              <a:latin typeface="Calibri"/>
              <a:ea typeface="Calibri"/>
              <a:cs typeface="Calibri"/>
              <a:sym typeface="Calibri"/>
            </a:endParaRPr>
          </a:p>
          <a:p>
            <a:pPr marL="617226" marR="0" lvl="1" indent="-342900" algn="l" rtl="0">
              <a:lnSpc>
                <a:spcPct val="80000"/>
              </a:lnSpc>
              <a:spcBef>
                <a:spcPts val="500"/>
              </a:spcBef>
              <a:spcAft>
                <a:spcPts val="0"/>
              </a:spcAft>
              <a:buClr>
                <a:srgbClr val="9FB8CD"/>
              </a:buClr>
              <a:buSzPts val="1550"/>
              <a:buFont typeface="Arial"/>
              <a:buChar char="•"/>
            </a:pPr>
            <a:r>
              <a:rPr lang="es-ES" sz="2040" b="1" i="0" u="none" strike="noStrike" cap="none" dirty="0">
                <a:solidFill>
                  <a:srgbClr val="000000"/>
                </a:solidFill>
                <a:latin typeface="Calibri"/>
                <a:ea typeface="Calibri"/>
                <a:cs typeface="Calibri"/>
                <a:sym typeface="Calibri"/>
              </a:rPr>
              <a:t>Escenario</a:t>
            </a:r>
            <a:r>
              <a:rPr lang="es-ES" sz="2040" b="0" i="0" u="none" strike="noStrike" cap="none" dirty="0">
                <a:solidFill>
                  <a:srgbClr val="000000"/>
                </a:solidFill>
                <a:latin typeface="Calibri"/>
                <a:ea typeface="Calibri"/>
                <a:cs typeface="Calibri"/>
                <a:sym typeface="Calibri"/>
              </a:rPr>
              <a:t> N: título del criterio.</a:t>
            </a:r>
            <a:endParaRPr sz="2400" b="0" i="0" u="none" strike="noStrike" cap="none" dirty="0">
              <a:solidFill>
                <a:srgbClr val="464653"/>
              </a:solidFill>
              <a:latin typeface="Calibri"/>
              <a:ea typeface="Calibri"/>
              <a:cs typeface="Calibri"/>
              <a:sym typeface="Calibri"/>
            </a:endParaRPr>
          </a:p>
          <a:p>
            <a:pPr marL="868696" marR="0" lvl="3" indent="0" algn="l" rtl="0">
              <a:lnSpc>
                <a:spcPct val="80000"/>
              </a:lnSpc>
              <a:spcBef>
                <a:spcPts val="400"/>
              </a:spcBef>
              <a:spcAft>
                <a:spcPts val="0"/>
              </a:spcAft>
              <a:buClr>
                <a:srgbClr val="8BA1B3"/>
              </a:buClr>
              <a:buSzPts val="1428"/>
              <a:buFont typeface="Noto Sans Symbols"/>
              <a:buNone/>
            </a:pPr>
            <a:r>
              <a:rPr lang="es-ES" sz="2040" b="0" i="0" u="none" strike="noStrike" cap="none" dirty="0">
                <a:solidFill>
                  <a:srgbClr val="000000"/>
                </a:solidFill>
                <a:latin typeface="Calibri"/>
                <a:ea typeface="Calibri"/>
                <a:cs typeface="Calibri"/>
                <a:sym typeface="Calibri"/>
              </a:rPr>
              <a:t>Dado &lt;un contexto inicial&gt;,</a:t>
            </a:r>
            <a:br>
              <a:rPr lang="es-ES" sz="2040" b="0" i="0" u="none" strike="noStrike" cap="none" dirty="0">
                <a:solidFill>
                  <a:srgbClr val="000000"/>
                </a:solidFill>
                <a:latin typeface="Calibri"/>
                <a:ea typeface="Calibri"/>
                <a:cs typeface="Calibri"/>
                <a:sym typeface="Calibri"/>
              </a:rPr>
            </a:br>
            <a:r>
              <a:rPr lang="es-ES" sz="2040" b="0" i="0" u="none" strike="noStrike" cap="none" dirty="0">
                <a:solidFill>
                  <a:srgbClr val="000000"/>
                </a:solidFill>
                <a:latin typeface="Calibri"/>
                <a:ea typeface="Calibri"/>
                <a:cs typeface="Calibri"/>
                <a:sym typeface="Calibri"/>
              </a:rPr>
              <a:t>Cuando &lt;ocurre un evento&gt;,</a:t>
            </a:r>
            <a:br>
              <a:rPr lang="es-ES" sz="2040" b="0" i="0" u="none" strike="noStrike" cap="none" dirty="0">
                <a:solidFill>
                  <a:srgbClr val="000000"/>
                </a:solidFill>
                <a:latin typeface="Calibri"/>
                <a:ea typeface="Calibri"/>
                <a:cs typeface="Calibri"/>
                <a:sym typeface="Calibri"/>
              </a:rPr>
            </a:br>
            <a:r>
              <a:rPr lang="es-ES" sz="2040" b="0" i="0" u="none" strike="noStrike" cap="none" dirty="0">
                <a:solidFill>
                  <a:srgbClr val="000000"/>
                </a:solidFill>
                <a:latin typeface="Calibri"/>
                <a:ea typeface="Calibri"/>
                <a:cs typeface="Calibri"/>
                <a:sym typeface="Calibri"/>
              </a:rPr>
              <a:t>Entonces &lt;garantiza uno o más resultados&gt;</a:t>
            </a:r>
            <a:endParaRPr sz="1615" b="0" i="0" u="none" strike="noStrike" cap="none" dirty="0">
              <a:solidFill>
                <a:srgbClr val="000000"/>
              </a:solidFill>
              <a:latin typeface="Calibri"/>
              <a:ea typeface="Calibri"/>
              <a:cs typeface="Calibri"/>
              <a:sym typeface="Calibri"/>
            </a:endParaRPr>
          </a:p>
        </p:txBody>
      </p:sp>
      <p:sp>
        <p:nvSpPr>
          <p:cNvPr id="571" name="Google Shape;571;p127"/>
          <p:cNvSpPr/>
          <p:nvPr/>
        </p:nvSpPr>
        <p:spPr>
          <a:xfrm>
            <a:off x="8340023" y="1309156"/>
            <a:ext cx="1947573" cy="294357"/>
          </a:xfrm>
          <a:prstGeom prst="rect">
            <a:avLst/>
          </a:prstGeom>
          <a:solidFill>
            <a:schemeClr val="accent1"/>
          </a:solidFill>
          <a:ln w="19050" cap="flat" cmpd="sng">
            <a:solidFill>
              <a:srgbClr val="535A7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ES" sz="1800" b="0" i="0" u="none" strike="noStrike" cap="none">
                <a:solidFill>
                  <a:srgbClr val="FFFFFF"/>
                </a:solidFill>
                <a:latin typeface="Gill Sans"/>
                <a:ea typeface="Gill Sans"/>
                <a:cs typeface="Gill Sans"/>
                <a:sym typeface="Gill Sans"/>
              </a:rPr>
              <a:t>Reverso</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69">
                                            <p:txEl>
                                              <p:pRg st="0" end="0"/>
                                            </p:txEl>
                                          </p:spTgt>
                                        </p:tgtEl>
                                        <p:attrNameLst>
                                          <p:attrName>style.visibility</p:attrName>
                                        </p:attrNameLst>
                                      </p:cBhvr>
                                      <p:to>
                                        <p:strVal val="visible"/>
                                      </p:to>
                                    </p:set>
                                    <p:animEffect transition="in" filter="fade">
                                      <p:cBhvr>
                                        <p:cTn id="11" dur="2000"/>
                                        <p:tgtEl>
                                          <p:spTgt spid="569">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69">
                                            <p:txEl>
                                              <p:pRg st="2" end="2"/>
                                            </p:txEl>
                                          </p:spTgt>
                                        </p:tgtEl>
                                        <p:attrNameLst>
                                          <p:attrName>style.visibility</p:attrName>
                                        </p:attrNameLst>
                                      </p:cBhvr>
                                      <p:to>
                                        <p:strVal val="visible"/>
                                      </p:to>
                                    </p:set>
                                    <p:animEffect transition="in" filter="fade">
                                      <p:cBhvr>
                                        <p:cTn id="16" dur="2000"/>
                                        <p:tgtEl>
                                          <p:spTgt spid="569">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69">
                                            <p:txEl>
                                              <p:pRg st="4" end="4"/>
                                            </p:txEl>
                                          </p:spTgt>
                                        </p:tgtEl>
                                        <p:attrNameLst>
                                          <p:attrName>style.visibility</p:attrName>
                                        </p:attrNameLst>
                                      </p:cBhvr>
                                      <p:to>
                                        <p:strVal val="visible"/>
                                      </p:to>
                                    </p:set>
                                    <p:animEffect transition="in" filter="fade">
                                      <p:cBhvr>
                                        <p:cTn id="21" dur="2000"/>
                                        <p:tgtEl>
                                          <p:spTgt spid="569">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71"/>
                                        </p:tgtEl>
                                        <p:attrNameLst>
                                          <p:attrName>style.visibility</p:attrName>
                                        </p:attrNameLst>
                                      </p:cBhvr>
                                      <p:to>
                                        <p:strVal val="visible"/>
                                      </p:to>
                                    </p:set>
                                    <p:animEffect transition="in" filter="fade">
                                      <p:cBhvr>
                                        <p:cTn id="26" dur="2000"/>
                                        <p:tgtEl>
                                          <p:spTgt spid="571"/>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7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128"/>
          <p:cNvSpPr/>
          <p:nvPr/>
        </p:nvSpPr>
        <p:spPr>
          <a:xfrm>
            <a:off x="1806702" y="1301753"/>
            <a:ext cx="8746998" cy="4542459"/>
          </a:xfrm>
          <a:prstGeom prst="snip1Rect">
            <a:avLst>
              <a:gd name="adj" fmla="val 15123"/>
            </a:avLst>
          </a:prstGeom>
          <a:solidFill>
            <a:srgbClr val="FFFF66"/>
          </a:solidFill>
          <a:ln w="25400" cap="flat" cmpd="sng">
            <a:solidFill>
              <a:schemeClr val="lt1"/>
            </a:solidFill>
            <a:prstDash val="solid"/>
            <a:round/>
            <a:headEnd type="none" w="sm" len="sm"/>
            <a:tailEnd type="none" w="sm" len="sm"/>
          </a:ln>
          <a:effectLst>
            <a:outerShdw blurRad="38100" dist="25400" dir="5400000"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Gill Sans"/>
              <a:ea typeface="Gill Sans"/>
              <a:cs typeface="Gill Sans"/>
              <a:sym typeface="Gill Sans"/>
            </a:endParaRPr>
          </a:p>
        </p:txBody>
      </p:sp>
      <p:sp>
        <p:nvSpPr>
          <p:cNvPr id="577" name="Google Shape;577;p128"/>
          <p:cNvSpPr txBox="1">
            <a:spLocks noGrp="1"/>
          </p:cNvSpPr>
          <p:nvPr>
            <p:ph type="title"/>
          </p:nvPr>
        </p:nvSpPr>
        <p:spPr>
          <a:xfrm>
            <a:off x="609600" y="152400"/>
            <a:ext cx="10972800" cy="99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2"/>
              </a:buClr>
              <a:buSzPts val="3200"/>
              <a:buFont typeface="Bookman Old Style"/>
              <a:buNone/>
            </a:pPr>
            <a:r>
              <a:rPr lang="es-ES"/>
              <a:t>Historias de Usuario</a:t>
            </a:r>
            <a:endParaRPr/>
          </a:p>
        </p:txBody>
      </p:sp>
      <p:sp>
        <p:nvSpPr>
          <p:cNvPr id="578" name="Google Shape;578;p128"/>
          <p:cNvSpPr txBox="1">
            <a:spLocks noGrp="1"/>
          </p:cNvSpPr>
          <p:nvPr>
            <p:ph type="body" idx="2"/>
          </p:nvPr>
        </p:nvSpPr>
        <p:spPr>
          <a:xfrm>
            <a:off x="2034542" y="1750405"/>
            <a:ext cx="8519161" cy="4612296"/>
          </a:xfrm>
          <a:prstGeom prst="rect">
            <a:avLst/>
          </a:prstGeom>
          <a:noFill/>
          <a:ln>
            <a:noFill/>
          </a:ln>
        </p:spPr>
        <p:txBody>
          <a:bodyPr spcFirstLastPara="1" wrap="square" lIns="91425" tIns="45700" rIns="91425" bIns="45700" anchor="t" anchorCtr="0">
            <a:normAutofit/>
          </a:bodyPr>
          <a:lstStyle/>
          <a:p>
            <a:pPr marL="0" lvl="0" indent="0" algn="l" rtl="0">
              <a:lnSpc>
                <a:spcPct val="150000"/>
              </a:lnSpc>
              <a:spcBef>
                <a:spcPts val="0"/>
              </a:spcBef>
              <a:spcAft>
                <a:spcPts val="0"/>
              </a:spcAft>
              <a:buSzPts val="2128"/>
              <a:buNone/>
            </a:pPr>
            <a:r>
              <a:rPr lang="es-ES" sz="2400" b="1">
                <a:solidFill>
                  <a:schemeClr val="dk1"/>
                </a:solidFill>
              </a:rPr>
              <a:t>Id</a:t>
            </a:r>
            <a:r>
              <a:rPr lang="es-ES" sz="2400">
                <a:solidFill>
                  <a:schemeClr val="dk1"/>
                </a:solidFill>
              </a:rPr>
              <a:t>: Matricular persona</a:t>
            </a:r>
            <a:endParaRPr sz="2400">
              <a:solidFill>
                <a:schemeClr val="dk1"/>
              </a:solidFill>
            </a:endParaRPr>
          </a:p>
          <a:p>
            <a:pPr marL="0" lvl="0" indent="0" algn="l" rtl="0">
              <a:lnSpc>
                <a:spcPct val="100000"/>
              </a:lnSpc>
              <a:spcBef>
                <a:spcPts val="600"/>
              </a:spcBef>
              <a:spcAft>
                <a:spcPts val="0"/>
              </a:spcAft>
              <a:buSzPts val="2128"/>
              <a:buNone/>
            </a:pPr>
            <a:r>
              <a:rPr lang="es-ES" sz="2400" b="1">
                <a:solidFill>
                  <a:schemeClr val="dk1"/>
                </a:solidFill>
              </a:rPr>
              <a:t>Título</a:t>
            </a:r>
            <a:r>
              <a:rPr lang="es-ES" sz="2400">
                <a:solidFill>
                  <a:schemeClr val="dk1"/>
                </a:solidFill>
              </a:rPr>
              <a:t>: Como </a:t>
            </a:r>
            <a:r>
              <a:rPr lang="es-ES" sz="2400" i="1">
                <a:solidFill>
                  <a:schemeClr val="dk1"/>
                </a:solidFill>
              </a:rPr>
              <a:t>persona</a:t>
            </a:r>
            <a:r>
              <a:rPr lang="es-ES" sz="2400">
                <a:solidFill>
                  <a:schemeClr val="dk1"/>
                </a:solidFill>
              </a:rPr>
              <a:t> quiero matricularme al instituto para poder hacer los cursos</a:t>
            </a:r>
            <a:endParaRPr sz="2400">
              <a:solidFill>
                <a:schemeClr val="dk1"/>
              </a:solidFill>
            </a:endParaRPr>
          </a:p>
          <a:p>
            <a:pPr marL="0" lvl="0" indent="0" algn="l" rtl="0">
              <a:lnSpc>
                <a:spcPct val="150000"/>
              </a:lnSpc>
              <a:spcBef>
                <a:spcPts val="600"/>
              </a:spcBef>
              <a:spcAft>
                <a:spcPts val="0"/>
              </a:spcAft>
              <a:buSzPts val="2128"/>
              <a:buNone/>
            </a:pPr>
            <a:r>
              <a:rPr lang="es-ES" sz="2400" b="1">
                <a:solidFill>
                  <a:schemeClr val="dk1"/>
                </a:solidFill>
              </a:rPr>
              <a:t>Reglas de Negocio</a:t>
            </a:r>
            <a:r>
              <a:rPr lang="es-ES" sz="2400">
                <a:solidFill>
                  <a:schemeClr val="dk1"/>
                </a:solidFill>
              </a:rPr>
              <a:t>:</a:t>
            </a:r>
            <a:endParaRPr sz="2400">
              <a:solidFill>
                <a:schemeClr val="dk1"/>
              </a:solidFill>
            </a:endParaRPr>
          </a:p>
          <a:p>
            <a:pPr marL="617226" lvl="1" indent="-342900" algn="l" rtl="0">
              <a:lnSpc>
                <a:spcPct val="100000"/>
              </a:lnSpc>
              <a:spcBef>
                <a:spcPts val="500"/>
              </a:spcBef>
              <a:spcAft>
                <a:spcPts val="0"/>
              </a:spcAft>
              <a:buSzPts val="1824"/>
              <a:buFont typeface="Arial"/>
              <a:buChar char="•"/>
            </a:pPr>
            <a:r>
              <a:rPr lang="es-ES" sz="2400">
                <a:solidFill>
                  <a:schemeClr val="dk1"/>
                </a:solidFill>
              </a:rPr>
              <a:t>Un DNI no puede estar registrado dos veces con diferentes matrículas</a:t>
            </a:r>
            <a:endParaRPr sz="2400">
              <a:solidFill>
                <a:schemeClr val="dk1"/>
              </a:solidFill>
            </a:endParaRPr>
          </a:p>
          <a:p>
            <a:pPr marL="617226" lvl="1" indent="-342900" algn="l" rtl="0">
              <a:lnSpc>
                <a:spcPct val="100000"/>
              </a:lnSpc>
              <a:spcBef>
                <a:spcPts val="500"/>
              </a:spcBef>
              <a:spcAft>
                <a:spcPts val="0"/>
              </a:spcAft>
              <a:buSzPts val="1824"/>
              <a:buFont typeface="Arial"/>
              <a:buChar char="•"/>
            </a:pPr>
            <a:r>
              <a:rPr lang="es-ES" sz="2400">
                <a:solidFill>
                  <a:schemeClr val="dk1"/>
                </a:solidFill>
              </a:rPr>
              <a:t>El pago debe realizarse con tarjeta de crédito</a:t>
            </a:r>
            <a:endParaRPr sz="2400">
              <a:solidFill>
                <a:schemeClr val="dk1"/>
              </a:solidFill>
            </a:endParaRPr>
          </a:p>
          <a:p>
            <a:pPr marL="548651" lvl="1" indent="-158501" algn="l" rtl="0">
              <a:lnSpc>
                <a:spcPct val="100000"/>
              </a:lnSpc>
              <a:spcBef>
                <a:spcPts val="500"/>
              </a:spcBef>
              <a:spcAft>
                <a:spcPts val="0"/>
              </a:spcAft>
              <a:buSzPts val="1824"/>
              <a:buNone/>
            </a:pPr>
            <a:endParaRPr sz="2400">
              <a:solidFill>
                <a:schemeClr val="dk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8">
                                            <p:txEl>
                                              <p:pRg st="0" end="0"/>
                                            </p:txEl>
                                          </p:spTgt>
                                        </p:tgtEl>
                                        <p:attrNameLst>
                                          <p:attrName>style.visibility</p:attrName>
                                        </p:attrNameLst>
                                      </p:cBhvr>
                                      <p:to>
                                        <p:strVal val="visible"/>
                                      </p:to>
                                    </p:set>
                                    <p:animEffect transition="in" filter="fade">
                                      <p:cBhvr>
                                        <p:cTn id="7" dur="2000"/>
                                        <p:tgtEl>
                                          <p:spTgt spid="57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78">
                                            <p:txEl>
                                              <p:pRg st="1" end="1"/>
                                            </p:txEl>
                                          </p:spTgt>
                                        </p:tgtEl>
                                        <p:attrNameLst>
                                          <p:attrName>style.visibility</p:attrName>
                                        </p:attrNameLst>
                                      </p:cBhvr>
                                      <p:to>
                                        <p:strVal val="visible"/>
                                      </p:to>
                                    </p:set>
                                    <p:animEffect transition="in" filter="fade">
                                      <p:cBhvr>
                                        <p:cTn id="12" dur="2000"/>
                                        <p:tgtEl>
                                          <p:spTgt spid="57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78">
                                            <p:txEl>
                                              <p:pRg st="2" end="2"/>
                                            </p:txEl>
                                          </p:spTgt>
                                        </p:tgtEl>
                                        <p:attrNameLst>
                                          <p:attrName>style.visibility</p:attrName>
                                        </p:attrNameLst>
                                      </p:cBhvr>
                                      <p:to>
                                        <p:strVal val="visible"/>
                                      </p:to>
                                    </p:set>
                                    <p:animEffect transition="in" filter="fade">
                                      <p:cBhvr>
                                        <p:cTn id="17" dur="2000"/>
                                        <p:tgtEl>
                                          <p:spTgt spid="57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78">
                                            <p:txEl>
                                              <p:pRg st="3" end="3"/>
                                            </p:txEl>
                                          </p:spTgt>
                                        </p:tgtEl>
                                        <p:attrNameLst>
                                          <p:attrName>style.visibility</p:attrName>
                                        </p:attrNameLst>
                                      </p:cBhvr>
                                      <p:to>
                                        <p:strVal val="visible"/>
                                      </p:to>
                                    </p:set>
                                    <p:animEffect transition="in" filter="fade">
                                      <p:cBhvr>
                                        <p:cTn id="22" dur="2000"/>
                                        <p:tgtEl>
                                          <p:spTgt spid="57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78">
                                            <p:txEl>
                                              <p:pRg st="4" end="4"/>
                                            </p:txEl>
                                          </p:spTgt>
                                        </p:tgtEl>
                                        <p:attrNameLst>
                                          <p:attrName>style.visibility</p:attrName>
                                        </p:attrNameLst>
                                      </p:cBhvr>
                                      <p:to>
                                        <p:strVal val="visible"/>
                                      </p:to>
                                    </p:set>
                                    <p:animEffect transition="in" filter="fade">
                                      <p:cBhvr>
                                        <p:cTn id="27" dur="2000"/>
                                        <p:tgtEl>
                                          <p:spTgt spid="57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129"/>
          <p:cNvSpPr txBox="1">
            <a:spLocks noGrp="1"/>
          </p:cNvSpPr>
          <p:nvPr>
            <p:ph type="title"/>
          </p:nvPr>
        </p:nvSpPr>
        <p:spPr>
          <a:xfrm>
            <a:off x="609600" y="152400"/>
            <a:ext cx="10972800" cy="9906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2"/>
              </a:buClr>
              <a:buSzPts val="3200"/>
              <a:buFont typeface="Bookman Old Style"/>
              <a:buNone/>
            </a:pPr>
            <a:r>
              <a:rPr lang="es-ES"/>
              <a:t>Historias de Usuario</a:t>
            </a:r>
            <a:endParaRPr/>
          </a:p>
        </p:txBody>
      </p:sp>
      <p:pic>
        <p:nvPicPr>
          <p:cNvPr id="584" name="Google Shape;584;p129"/>
          <p:cNvPicPr preferRelativeResize="0"/>
          <p:nvPr/>
        </p:nvPicPr>
        <p:blipFill rotWithShape="1">
          <a:blip r:embed="rId3">
            <a:alphaModFix/>
          </a:blip>
          <a:srcRect t="8507"/>
          <a:stretch/>
        </p:blipFill>
        <p:spPr>
          <a:xfrm>
            <a:off x="261258" y="1407886"/>
            <a:ext cx="11317874" cy="490143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3127D3-5F54-49B7-7B5B-FB5D85C40E00}"/>
              </a:ext>
            </a:extLst>
          </p:cNvPr>
          <p:cNvSpPr>
            <a:spLocks noGrp="1"/>
          </p:cNvSpPr>
          <p:nvPr>
            <p:ph type="title"/>
          </p:nvPr>
        </p:nvSpPr>
        <p:spPr>
          <a:xfrm>
            <a:off x="1039177" y="5819389"/>
            <a:ext cx="10113645" cy="822960"/>
          </a:xfrm>
        </p:spPr>
        <p:txBody>
          <a:bodyPr wrap="square" anchor="b">
            <a:noAutofit/>
          </a:bodyPr>
          <a:lstStyle/>
          <a:p>
            <a:pPr algn="ctr"/>
            <a:r>
              <a:rPr lang="es-AR" sz="4000" dirty="0"/>
              <a:t>Métodos interactivos de elicitación de requerimientos</a:t>
            </a:r>
            <a:br>
              <a:rPr lang="es-AR" sz="4000" dirty="0"/>
            </a:br>
            <a:r>
              <a:rPr lang="es-AR" sz="4000" dirty="0"/>
              <a:t>Continuación</a:t>
            </a:r>
          </a:p>
        </p:txBody>
      </p:sp>
      <p:pic>
        <p:nvPicPr>
          <p:cNvPr id="7" name="Picture 5" descr="Representación en 3D de piezas de juego atadas con una cuerda">
            <a:extLst>
              <a:ext uri="{FF2B5EF4-FFF2-40B4-BE49-F238E27FC236}">
                <a16:creationId xmlns:a16="http://schemas.microsoft.com/office/drawing/2014/main" id="{9F9CD95A-E86E-4370-17F6-64AF6C2B55F3}"/>
              </a:ext>
            </a:extLst>
          </p:cNvPr>
          <p:cNvPicPr>
            <a:picLocks noChangeAspect="1"/>
          </p:cNvPicPr>
          <p:nvPr/>
        </p:nvPicPr>
        <p:blipFill>
          <a:blip r:embed="rId2"/>
          <a:srcRect t="37741" b="8507"/>
          <a:stretch>
            <a:fillRect/>
          </a:stretch>
        </p:blipFill>
        <p:spPr>
          <a:xfrm>
            <a:off x="16" y="10"/>
            <a:ext cx="12191985" cy="4915066"/>
          </a:xfrm>
          <a:prstGeom prst="rect">
            <a:avLst/>
          </a:prstGeom>
          <a:noFill/>
          <a:ln>
            <a:noFill/>
          </a:ln>
        </p:spPr>
      </p:pic>
      <p:sp>
        <p:nvSpPr>
          <p:cNvPr id="4" name="Marcador de número de diapositiva 3">
            <a:extLst>
              <a:ext uri="{FF2B5EF4-FFF2-40B4-BE49-F238E27FC236}">
                <a16:creationId xmlns:a16="http://schemas.microsoft.com/office/drawing/2014/main" id="{D96C6B31-2FF6-BB34-4CCA-9A773DF5B4C9}"/>
              </a:ext>
            </a:extLst>
          </p:cNvPr>
          <p:cNvSpPr>
            <a:spLocks noGrp="1"/>
          </p:cNvSpPr>
          <p:nvPr>
            <p:ph type="sldNum" idx="12"/>
          </p:nvPr>
        </p:nvSpPr>
        <p:spPr>
          <a:xfrm>
            <a:off x="9900459" y="6459787"/>
            <a:ext cx="1312025" cy="365125"/>
          </a:xfrm>
        </p:spPr>
        <p:txBody>
          <a:bodyPr wrap="square" anchor="ctr">
            <a:normAutofit/>
          </a:bodyPr>
          <a:lstStyle/>
          <a:p>
            <a:pPr marL="0" lvl="0" indent="0" rtl="0">
              <a:spcBef>
                <a:spcPts val="0"/>
              </a:spcBef>
              <a:spcAft>
                <a:spcPts val="600"/>
              </a:spcAft>
              <a:buNone/>
            </a:pPr>
            <a:fld id="{00000000-1234-1234-1234-123412341234}" type="slidenum">
              <a:rPr lang="es-ES" smtClean="0"/>
              <a:pPr marL="0" lvl="0" indent="0" rtl="0">
                <a:spcBef>
                  <a:spcPts val="0"/>
                </a:spcBef>
                <a:spcAft>
                  <a:spcPts val="600"/>
                </a:spcAft>
                <a:buNone/>
              </a:pPr>
              <a:t>4</a:t>
            </a:fld>
            <a:endParaRPr lang="es-ES"/>
          </a:p>
        </p:txBody>
      </p:sp>
    </p:spTree>
    <p:extLst>
      <p:ext uri="{BB962C8B-B14F-4D97-AF65-F5344CB8AC3E}">
        <p14:creationId xmlns:p14="http://schemas.microsoft.com/office/powerpoint/2010/main" val="27238884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48"/>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rgbClr val="3F3F3F"/>
              </a:buClr>
              <a:buSzPts val="3600"/>
              <a:buFont typeface="Calibri"/>
              <a:buNone/>
            </a:pPr>
            <a:r>
              <a:rPr lang="es-ES" b="1"/>
              <a:t>Historias de usuario - </a:t>
            </a:r>
            <a:r>
              <a:rPr lang="es-ES" sz="4400" b="1"/>
              <a:t>Beneficios</a:t>
            </a:r>
            <a:endParaRPr/>
          </a:p>
        </p:txBody>
      </p:sp>
      <p:sp>
        <p:nvSpPr>
          <p:cNvPr id="590" name="Google Shape;590;p48"/>
          <p:cNvSpPr txBox="1">
            <a:spLocks noGrp="1"/>
          </p:cNvSpPr>
          <p:nvPr>
            <p:ph type="body" idx="1"/>
          </p:nvPr>
        </p:nvSpPr>
        <p:spPr>
          <a:xfrm>
            <a:off x="1097280" y="1845734"/>
            <a:ext cx="10058400" cy="4023360"/>
          </a:xfrm>
          <a:prstGeom prst="rect">
            <a:avLst/>
          </a:prstGeom>
          <a:noFill/>
          <a:ln>
            <a:noFill/>
          </a:ln>
        </p:spPr>
        <p:txBody>
          <a:bodyPr spcFirstLastPara="1" wrap="square" lIns="91425" tIns="45700" rIns="91425" bIns="45700" anchor="t" anchorCtr="0">
            <a:normAutofit/>
          </a:bodyPr>
          <a:lstStyle/>
          <a:p>
            <a:pPr marL="506349" lvl="1" indent="-342900" algn="just" rtl="0">
              <a:lnSpc>
                <a:spcPct val="90000"/>
              </a:lnSpc>
              <a:spcBef>
                <a:spcPts val="0"/>
              </a:spcBef>
              <a:spcAft>
                <a:spcPts val="0"/>
              </a:spcAft>
              <a:buSzPts val="2000"/>
              <a:buFont typeface="Noto Sans Symbols"/>
              <a:buChar char="▪"/>
            </a:pPr>
            <a:r>
              <a:rPr lang="es-ES" sz="2400"/>
              <a:t>Al ser muy corta, ésta representa requisitos del modelo de negocio que pueden implementarse rápidamente (días o semanas).</a:t>
            </a:r>
            <a:endParaRPr sz="2400"/>
          </a:p>
          <a:p>
            <a:pPr marL="506349" lvl="1" indent="-342900" algn="just" rtl="0">
              <a:lnSpc>
                <a:spcPct val="90000"/>
              </a:lnSpc>
              <a:spcBef>
                <a:spcPts val="1600"/>
              </a:spcBef>
              <a:spcAft>
                <a:spcPts val="0"/>
              </a:spcAft>
              <a:buSzPts val="2000"/>
              <a:buFont typeface="Noto Sans Symbols"/>
              <a:buChar char="▪"/>
            </a:pPr>
            <a:r>
              <a:rPr lang="es-ES" sz="2400"/>
              <a:t>Necesitan poco mantenimiento.</a:t>
            </a:r>
            <a:endParaRPr sz="2400"/>
          </a:p>
          <a:p>
            <a:pPr marL="506349" lvl="1" indent="-342900" algn="just" rtl="0">
              <a:lnSpc>
                <a:spcPct val="90000"/>
              </a:lnSpc>
              <a:spcBef>
                <a:spcPts val="1600"/>
              </a:spcBef>
              <a:spcAft>
                <a:spcPts val="0"/>
              </a:spcAft>
              <a:buSzPts val="2000"/>
              <a:buFont typeface="Noto Sans Symbols"/>
              <a:buChar char="▪"/>
            </a:pPr>
            <a:r>
              <a:rPr lang="es-ES" sz="2400"/>
              <a:t>Mantienen una relación cercana con el cliente.</a:t>
            </a:r>
            <a:endParaRPr sz="2400"/>
          </a:p>
          <a:p>
            <a:pPr marL="506349" lvl="1" indent="-342900" algn="just" rtl="0">
              <a:lnSpc>
                <a:spcPct val="90000"/>
              </a:lnSpc>
              <a:spcBef>
                <a:spcPts val="1600"/>
              </a:spcBef>
              <a:spcAft>
                <a:spcPts val="0"/>
              </a:spcAft>
              <a:buSzPts val="2000"/>
              <a:buFont typeface="Noto Sans Symbols"/>
              <a:buChar char="▪"/>
            </a:pPr>
            <a:r>
              <a:rPr lang="es-ES" sz="2400"/>
              <a:t>Permite dividir los proyectos en pequeñas entregas.</a:t>
            </a:r>
            <a:endParaRPr sz="2400"/>
          </a:p>
          <a:p>
            <a:pPr marL="506349" lvl="1" indent="-342900" algn="just" rtl="0">
              <a:lnSpc>
                <a:spcPct val="90000"/>
              </a:lnSpc>
              <a:spcBef>
                <a:spcPts val="1600"/>
              </a:spcBef>
              <a:spcAft>
                <a:spcPts val="0"/>
              </a:spcAft>
              <a:buSzPts val="2000"/>
              <a:buFont typeface="Noto Sans Symbols"/>
              <a:buChar char="▪"/>
            </a:pPr>
            <a:r>
              <a:rPr lang="es-ES" sz="2400"/>
              <a:t>Permite estimar fácilmente el esfuerzo de desarrollo.</a:t>
            </a:r>
            <a:endParaRPr sz="2400"/>
          </a:p>
          <a:p>
            <a:pPr marL="506349" lvl="1" indent="-342900" algn="just" rtl="0">
              <a:lnSpc>
                <a:spcPct val="90000"/>
              </a:lnSpc>
              <a:spcBef>
                <a:spcPts val="1600"/>
              </a:spcBef>
              <a:spcAft>
                <a:spcPts val="400"/>
              </a:spcAft>
              <a:buSzPts val="2000"/>
              <a:buFont typeface="Noto Sans Symbols"/>
              <a:buChar char="▪"/>
            </a:pPr>
            <a:r>
              <a:rPr lang="es-ES" sz="2400"/>
              <a:t>Es ideal para proyectos con requisitos volátiles o no muy claros.</a:t>
            </a:r>
            <a:endParaRPr sz="2400"/>
          </a:p>
        </p:txBody>
      </p:sp>
      <p:sp>
        <p:nvSpPr>
          <p:cNvPr id="591" name="Google Shape;591;p48"/>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050"/>
              <a:buNone/>
            </a:pPr>
            <a:fld id="{00000000-1234-1234-1234-123412341234}" type="slidenum">
              <a:rPr lang="es-ES"/>
              <a:t>40</a:t>
            </a:fld>
            <a:endParaRPr/>
          </a:p>
        </p:txBody>
      </p:sp>
      <p:pic>
        <p:nvPicPr>
          <p:cNvPr id="592" name="Google Shape;592;p48"/>
          <p:cNvPicPr preferRelativeResize="0"/>
          <p:nvPr/>
        </p:nvPicPr>
        <p:blipFill rotWithShape="1">
          <a:blip r:embed="rId3">
            <a:alphaModFix/>
          </a:blip>
          <a:srcRect/>
          <a:stretch/>
        </p:blipFill>
        <p:spPr>
          <a:xfrm>
            <a:off x="8433600" y="2564904"/>
            <a:ext cx="1127708" cy="150361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pic>
        <p:nvPicPr>
          <p:cNvPr id="597" name="Google Shape;597;p49"/>
          <p:cNvPicPr preferRelativeResize="0"/>
          <p:nvPr/>
        </p:nvPicPr>
        <p:blipFill rotWithShape="1">
          <a:blip r:embed="rId3">
            <a:alphaModFix/>
          </a:blip>
          <a:srcRect/>
          <a:stretch/>
        </p:blipFill>
        <p:spPr>
          <a:xfrm>
            <a:off x="8667388" y="3501010"/>
            <a:ext cx="1981111" cy="1733895"/>
          </a:xfrm>
          <a:prstGeom prst="rect">
            <a:avLst/>
          </a:prstGeom>
          <a:noFill/>
          <a:ln>
            <a:noFill/>
          </a:ln>
        </p:spPr>
      </p:pic>
      <p:sp>
        <p:nvSpPr>
          <p:cNvPr id="598" name="Google Shape;598;p49"/>
          <p:cNvSpPr txBox="1">
            <a:spLocks noGrp="1"/>
          </p:cNvSpPr>
          <p:nvPr>
            <p:ph type="title"/>
          </p:nvPr>
        </p:nvSpPr>
        <p:spPr>
          <a:xfrm>
            <a:off x="1238292" y="499540"/>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SzPts val="3600"/>
              <a:buFont typeface="Calibri"/>
              <a:buNone/>
            </a:pPr>
            <a:r>
              <a:rPr lang="es-ES" b="1"/>
              <a:t>Historias de usuario - </a:t>
            </a:r>
            <a:r>
              <a:rPr lang="es-ES" sz="4400" b="1"/>
              <a:t>Limitaciones</a:t>
            </a:r>
            <a:endParaRPr/>
          </a:p>
        </p:txBody>
      </p:sp>
      <p:sp>
        <p:nvSpPr>
          <p:cNvPr id="599" name="Google Shape;599;p49"/>
          <p:cNvSpPr txBox="1">
            <a:spLocks noGrp="1"/>
          </p:cNvSpPr>
          <p:nvPr>
            <p:ph type="body" idx="1"/>
          </p:nvPr>
        </p:nvSpPr>
        <p:spPr>
          <a:xfrm>
            <a:off x="1238292" y="1844988"/>
            <a:ext cx="9410207" cy="4391578"/>
          </a:xfrm>
          <a:prstGeom prst="rect">
            <a:avLst/>
          </a:prstGeom>
          <a:noFill/>
          <a:ln>
            <a:noFill/>
          </a:ln>
        </p:spPr>
        <p:txBody>
          <a:bodyPr spcFirstLastPara="1" wrap="square" lIns="91425" tIns="45700" rIns="91425" bIns="45700" anchor="t" anchorCtr="0">
            <a:normAutofit/>
          </a:bodyPr>
          <a:lstStyle/>
          <a:p>
            <a:pPr marL="342900" lvl="1" indent="-342900" algn="just" rtl="0">
              <a:lnSpc>
                <a:spcPct val="85000"/>
              </a:lnSpc>
              <a:spcBef>
                <a:spcPts val="0"/>
              </a:spcBef>
              <a:spcAft>
                <a:spcPts val="0"/>
              </a:spcAft>
              <a:buSzPts val="2000"/>
              <a:buFont typeface="Noto Sans Symbols"/>
              <a:buChar char="▪"/>
            </a:pPr>
            <a:r>
              <a:rPr lang="es-ES" sz="2400"/>
              <a:t>Sin criterios de aceptación pueden quedar abiertas a distintas interpretaciones haciendo difícil utilizarlas como base para un contrato.</a:t>
            </a:r>
            <a:endParaRPr sz="2400"/>
          </a:p>
          <a:p>
            <a:pPr marL="469900" lvl="1" indent="-215900" algn="just" rtl="0">
              <a:lnSpc>
                <a:spcPct val="85000"/>
              </a:lnSpc>
              <a:spcBef>
                <a:spcPts val="1200"/>
              </a:spcBef>
              <a:spcAft>
                <a:spcPts val="0"/>
              </a:spcAft>
              <a:buSzPts val="2000"/>
              <a:buFont typeface="Noto Sans Symbols"/>
              <a:buNone/>
            </a:pPr>
            <a:endParaRPr sz="2400"/>
          </a:p>
          <a:p>
            <a:pPr marL="342900" lvl="1" indent="-342900" algn="just" rtl="0">
              <a:lnSpc>
                <a:spcPct val="85000"/>
              </a:lnSpc>
              <a:spcBef>
                <a:spcPts val="1200"/>
              </a:spcBef>
              <a:spcAft>
                <a:spcPts val="0"/>
              </a:spcAft>
              <a:buSzPts val="2000"/>
              <a:buFont typeface="Noto Sans Symbols"/>
              <a:buChar char="▪"/>
            </a:pPr>
            <a:r>
              <a:rPr lang="es-ES" sz="2400"/>
              <a:t>Se requiere un contacto permanente con el cliente durante el proyecto lo cual puede ser difícil o costoso.</a:t>
            </a:r>
            <a:endParaRPr sz="2400"/>
          </a:p>
          <a:p>
            <a:pPr marL="469900" lvl="1" indent="-215900" algn="just" rtl="0">
              <a:lnSpc>
                <a:spcPct val="85000"/>
              </a:lnSpc>
              <a:spcBef>
                <a:spcPts val="1200"/>
              </a:spcBef>
              <a:spcAft>
                <a:spcPts val="0"/>
              </a:spcAft>
              <a:buSzPts val="2000"/>
              <a:buFont typeface="Noto Sans Symbols"/>
              <a:buNone/>
            </a:pPr>
            <a:endParaRPr sz="2400"/>
          </a:p>
          <a:p>
            <a:pPr marL="342900" lvl="1" indent="-342900" algn="just" rtl="0">
              <a:lnSpc>
                <a:spcPct val="85000"/>
              </a:lnSpc>
              <a:spcBef>
                <a:spcPts val="1200"/>
              </a:spcBef>
              <a:spcAft>
                <a:spcPts val="0"/>
              </a:spcAft>
              <a:buSzPts val="2000"/>
              <a:buFont typeface="Noto Sans Symbols"/>
              <a:buChar char="▪"/>
            </a:pPr>
            <a:r>
              <a:rPr lang="es-ES" sz="2400"/>
              <a:t>Podría resultar difícil escalar a proyectos grandes.</a:t>
            </a:r>
            <a:endParaRPr sz="2400"/>
          </a:p>
          <a:p>
            <a:pPr marL="469900" lvl="1" indent="-215900" algn="just" rtl="0">
              <a:lnSpc>
                <a:spcPct val="85000"/>
              </a:lnSpc>
              <a:spcBef>
                <a:spcPts val="1200"/>
              </a:spcBef>
              <a:spcAft>
                <a:spcPts val="0"/>
              </a:spcAft>
              <a:buSzPts val="2000"/>
              <a:buFont typeface="Noto Sans Symbols"/>
              <a:buNone/>
            </a:pPr>
            <a:endParaRPr sz="2400"/>
          </a:p>
          <a:p>
            <a:pPr marL="342900" lvl="1" indent="-342900" algn="just" rtl="0">
              <a:lnSpc>
                <a:spcPct val="85000"/>
              </a:lnSpc>
              <a:spcBef>
                <a:spcPts val="1200"/>
              </a:spcBef>
              <a:spcAft>
                <a:spcPts val="0"/>
              </a:spcAft>
              <a:buSzPts val="2000"/>
              <a:buFont typeface="Noto Sans Symbols"/>
              <a:buChar char="▪"/>
            </a:pPr>
            <a:r>
              <a:rPr lang="es-ES" sz="2400"/>
              <a:t>Requiere desarrolladores muy competentes.</a:t>
            </a:r>
            <a:endParaRPr sz="24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50"/>
          <p:cNvSpPr txBox="1">
            <a:spLocks noGrp="1"/>
          </p:cNvSpPr>
          <p:nvPr>
            <p:ph type="title"/>
          </p:nvPr>
        </p:nvSpPr>
        <p:spPr>
          <a:xfrm>
            <a:off x="1268434" y="42752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SzPts val="3600"/>
              <a:buFont typeface="Calibri"/>
              <a:buNone/>
            </a:pPr>
            <a:r>
              <a:rPr lang="es-ES" b="1"/>
              <a:t>Historias de usuario - </a:t>
            </a:r>
            <a:r>
              <a:rPr lang="es-ES" sz="4400" b="1"/>
              <a:t>Épicas</a:t>
            </a:r>
            <a:endParaRPr sz="4400" b="1"/>
          </a:p>
        </p:txBody>
      </p:sp>
      <p:sp>
        <p:nvSpPr>
          <p:cNvPr id="605" name="Google Shape;605;p50"/>
          <p:cNvSpPr txBox="1">
            <a:spLocks noGrp="1"/>
          </p:cNvSpPr>
          <p:nvPr>
            <p:ph type="body" idx="1"/>
          </p:nvPr>
        </p:nvSpPr>
        <p:spPr>
          <a:xfrm>
            <a:off x="715350" y="1998717"/>
            <a:ext cx="9097500" cy="1058700"/>
          </a:xfrm>
          <a:prstGeom prst="rect">
            <a:avLst/>
          </a:prstGeom>
          <a:noFill/>
          <a:ln>
            <a:noFill/>
          </a:ln>
        </p:spPr>
        <p:txBody>
          <a:bodyPr spcFirstLastPara="1" wrap="square" lIns="91425" tIns="45700" rIns="91425" bIns="45700" anchor="t" anchorCtr="0">
            <a:normAutofit/>
          </a:bodyPr>
          <a:lstStyle/>
          <a:p>
            <a:pPr marL="342900" lvl="1" indent="-342900" algn="just" rtl="0">
              <a:lnSpc>
                <a:spcPct val="85000"/>
              </a:lnSpc>
              <a:spcBef>
                <a:spcPts val="0"/>
              </a:spcBef>
              <a:spcAft>
                <a:spcPts val="0"/>
              </a:spcAft>
              <a:buSzPts val="2000"/>
              <a:buFont typeface="Noto Sans Symbols"/>
              <a:buChar char="▪"/>
            </a:pPr>
            <a:r>
              <a:rPr lang="es-ES" sz="2400"/>
              <a:t>Se denomina Épica a un conjunto de Historias de usuario que se agrupan por algún denominador común</a:t>
            </a:r>
            <a:endParaRPr sz="2400"/>
          </a:p>
          <a:p>
            <a:pPr marL="342900" lvl="1" indent="-215900" algn="just" rtl="0">
              <a:lnSpc>
                <a:spcPct val="85000"/>
              </a:lnSpc>
              <a:spcBef>
                <a:spcPts val="1200"/>
              </a:spcBef>
              <a:spcAft>
                <a:spcPts val="0"/>
              </a:spcAft>
              <a:buSzPts val="2000"/>
              <a:buFont typeface="Noto Sans Symbols"/>
              <a:buNone/>
            </a:pPr>
            <a:endParaRPr sz="2400"/>
          </a:p>
        </p:txBody>
      </p:sp>
      <p:pic>
        <p:nvPicPr>
          <p:cNvPr id="606" name="Google Shape;606;p50" descr="Scrum con Jira – Relación entre Épicas, Historias y Tareas Técnicas. | |  Blog Personal Diego Acosta"/>
          <p:cNvPicPr preferRelativeResize="0"/>
          <p:nvPr/>
        </p:nvPicPr>
        <p:blipFill rotWithShape="1">
          <a:blip r:embed="rId3">
            <a:alphaModFix/>
          </a:blip>
          <a:srcRect/>
          <a:stretch/>
        </p:blipFill>
        <p:spPr>
          <a:xfrm>
            <a:off x="7043356" y="3240092"/>
            <a:ext cx="3057525" cy="2886076"/>
          </a:xfrm>
          <a:prstGeom prst="rect">
            <a:avLst/>
          </a:prstGeom>
          <a:noFill/>
          <a:ln>
            <a:noFill/>
          </a:ln>
        </p:spPr>
      </p:pic>
      <p:sp>
        <p:nvSpPr>
          <p:cNvPr id="607" name="Google Shape;607;p50"/>
          <p:cNvSpPr txBox="1"/>
          <p:nvPr/>
        </p:nvSpPr>
        <p:spPr>
          <a:xfrm>
            <a:off x="845700" y="3788300"/>
            <a:ext cx="5250300" cy="1743300"/>
          </a:xfrm>
          <a:prstGeom prst="rect">
            <a:avLst/>
          </a:prstGeom>
          <a:noFill/>
          <a:ln>
            <a:noFill/>
          </a:ln>
        </p:spPr>
        <p:txBody>
          <a:bodyPr spcFirstLastPara="1" wrap="square" lIns="91425" tIns="91425" rIns="91425" bIns="91425" anchor="t" anchorCtr="0">
            <a:spAutoFit/>
          </a:bodyPr>
          <a:lstStyle/>
          <a:p>
            <a:pPr marL="0" marR="0" lvl="0" indent="0" algn="l" rtl="0">
              <a:lnSpc>
                <a:spcPct val="85000"/>
              </a:lnSpc>
              <a:spcBef>
                <a:spcPts val="975"/>
              </a:spcBef>
              <a:spcAft>
                <a:spcPts val="0"/>
              </a:spcAft>
              <a:buClr>
                <a:srgbClr val="000000"/>
              </a:buClr>
              <a:buSzPts val="2000"/>
              <a:buFont typeface="Arial"/>
              <a:buNone/>
            </a:pPr>
            <a:r>
              <a:rPr lang="es-ES" sz="2000" b="0" i="0" u="none" strike="noStrike" cap="none">
                <a:solidFill>
                  <a:srgbClr val="3F3F3F"/>
                </a:solidFill>
                <a:latin typeface="Calibri"/>
                <a:ea typeface="Calibri"/>
                <a:cs typeface="Calibri"/>
                <a:sym typeface="Calibri"/>
              </a:rPr>
              <a:t>La épica representa un objetivo alcanzable que nace de la necesidad del cliente. </a:t>
            </a:r>
            <a:endParaRPr sz="2000" b="0" i="0" u="none" strike="noStrike" cap="none">
              <a:solidFill>
                <a:srgbClr val="3F3F3F"/>
              </a:solidFill>
              <a:latin typeface="Calibri"/>
              <a:ea typeface="Calibri"/>
              <a:cs typeface="Calibri"/>
              <a:sym typeface="Calibri"/>
            </a:endParaRPr>
          </a:p>
          <a:p>
            <a:pPr marL="0" marR="0" lvl="0" indent="0" algn="l" rtl="0">
              <a:lnSpc>
                <a:spcPct val="85000"/>
              </a:lnSpc>
              <a:spcBef>
                <a:spcPts val="975"/>
              </a:spcBef>
              <a:spcAft>
                <a:spcPts val="0"/>
              </a:spcAft>
              <a:buClr>
                <a:srgbClr val="000000"/>
              </a:buClr>
              <a:buSzPts val="2000"/>
              <a:buFont typeface="Arial"/>
              <a:buNone/>
            </a:pPr>
            <a:r>
              <a:rPr lang="es-ES" sz="2000" b="0" i="0" u="none" strike="noStrike" cap="none">
                <a:solidFill>
                  <a:srgbClr val="3F3F3F"/>
                </a:solidFill>
                <a:latin typeface="Calibri"/>
                <a:ea typeface="Calibri"/>
                <a:cs typeface="Calibri"/>
                <a:sym typeface="Calibri"/>
              </a:rPr>
              <a:t>Es un objetivo al que nos aproximamos y que esperamos alcanzar algún día. </a:t>
            </a:r>
            <a:endParaRPr sz="2000" b="0" i="0" u="none" strike="noStrike" cap="none">
              <a:solidFill>
                <a:srgbClr val="3F3F3F"/>
              </a:solidFill>
              <a:latin typeface="Calibri"/>
              <a:ea typeface="Calibri"/>
              <a:cs typeface="Calibri"/>
              <a:sym typeface="Calibri"/>
            </a:endParaRPr>
          </a:p>
          <a:p>
            <a:pPr marL="0" marR="0" lvl="0" indent="0" algn="l" rtl="0">
              <a:lnSpc>
                <a:spcPct val="85000"/>
              </a:lnSpc>
              <a:spcBef>
                <a:spcPts val="975"/>
              </a:spcBef>
              <a:spcAft>
                <a:spcPts val="0"/>
              </a:spcAft>
              <a:buClr>
                <a:srgbClr val="000000"/>
              </a:buClr>
              <a:buSzPts val="2000"/>
              <a:buFont typeface="Arial"/>
              <a:buNone/>
            </a:pPr>
            <a:r>
              <a:rPr lang="es-ES" sz="2000" b="0" i="0" u="none" strike="noStrike" cap="none">
                <a:solidFill>
                  <a:srgbClr val="3F3F3F"/>
                </a:solidFill>
                <a:latin typeface="Calibri"/>
                <a:ea typeface="Calibri"/>
                <a:cs typeface="Calibri"/>
                <a:sym typeface="Calibri"/>
              </a:rPr>
              <a:t>La épica no es la funcionalidad.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g1e5c0fd32e2_0_8"/>
          <p:cNvSpPr txBox="1">
            <a:spLocks noGrp="1"/>
          </p:cNvSpPr>
          <p:nvPr>
            <p:ph type="title"/>
          </p:nvPr>
        </p:nvSpPr>
        <p:spPr>
          <a:xfrm>
            <a:off x="623399" y="499540"/>
            <a:ext cx="10806607"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SzPts val="1800"/>
              <a:buNone/>
            </a:pPr>
            <a:r>
              <a:rPr lang="es-ES"/>
              <a:t>Ejemplo de Épicas</a:t>
            </a:r>
            <a:endParaRPr/>
          </a:p>
        </p:txBody>
      </p:sp>
      <p:sp>
        <p:nvSpPr>
          <p:cNvPr id="614" name="Google Shape;614;g1e5c0fd32e2_0_8"/>
          <p:cNvSpPr txBox="1">
            <a:spLocks noGrp="1"/>
          </p:cNvSpPr>
          <p:nvPr>
            <p:ph type="body" idx="1"/>
          </p:nvPr>
        </p:nvSpPr>
        <p:spPr>
          <a:xfrm>
            <a:off x="336550" y="1661825"/>
            <a:ext cx="11390100" cy="3408000"/>
          </a:xfrm>
          <a:prstGeom prst="rect">
            <a:avLst/>
          </a:prstGeom>
          <a:noFill/>
          <a:ln>
            <a:noFill/>
          </a:ln>
        </p:spPr>
        <p:txBody>
          <a:bodyPr spcFirstLastPara="1" wrap="square" lIns="91425" tIns="45700" rIns="91425" bIns="45700" anchor="t" anchorCtr="0">
            <a:noAutofit/>
          </a:bodyPr>
          <a:lstStyle/>
          <a:p>
            <a:pPr marL="0" lvl="0" indent="0" algn="l" rtl="0">
              <a:lnSpc>
                <a:spcPct val="75000"/>
              </a:lnSpc>
              <a:spcBef>
                <a:spcPts val="975"/>
              </a:spcBef>
              <a:spcAft>
                <a:spcPts val="0"/>
              </a:spcAft>
              <a:buSzPts val="275"/>
              <a:buNone/>
            </a:pPr>
            <a:r>
              <a:rPr lang="es-ES" sz="2400"/>
              <a:t>Épica:</a:t>
            </a:r>
            <a:endParaRPr sz="2400"/>
          </a:p>
          <a:p>
            <a:pPr marL="0" lvl="0" indent="0" algn="l" rtl="0">
              <a:lnSpc>
                <a:spcPct val="75000"/>
              </a:lnSpc>
              <a:spcBef>
                <a:spcPts val="975"/>
              </a:spcBef>
              <a:spcAft>
                <a:spcPts val="0"/>
              </a:spcAft>
              <a:buSzPts val="275"/>
              <a:buNone/>
            </a:pPr>
            <a:r>
              <a:rPr lang="es-ES" sz="2400" i="1" u="sng"/>
              <a:t>Como</a:t>
            </a:r>
            <a:r>
              <a:rPr lang="es-ES" sz="2400" i="1"/>
              <a:t> Vicepresidente de mercadeo y ventas </a:t>
            </a:r>
            <a:r>
              <a:rPr lang="es-ES" sz="2400" i="1" u="sng"/>
              <a:t>quiero</a:t>
            </a:r>
            <a:r>
              <a:rPr lang="es-ES" sz="2400" i="1"/>
              <a:t> revisar el desempeño histórico de las ventas </a:t>
            </a:r>
            <a:r>
              <a:rPr lang="es-ES" sz="2400" i="1" u="sng"/>
              <a:t>para</a:t>
            </a:r>
            <a:r>
              <a:rPr lang="es-ES" sz="2400" i="1"/>
              <a:t> identificar las regiones geográficas y productos de mejor desempeño</a:t>
            </a:r>
            <a:endParaRPr sz="2400" i="1"/>
          </a:p>
          <a:p>
            <a:pPr marL="0" lvl="0" indent="0" algn="l" rtl="0">
              <a:lnSpc>
                <a:spcPct val="75000"/>
              </a:lnSpc>
              <a:spcBef>
                <a:spcPts val="975"/>
              </a:spcBef>
              <a:spcAft>
                <a:spcPts val="0"/>
              </a:spcAft>
              <a:buSzPts val="275"/>
              <a:buNone/>
            </a:pPr>
            <a:endParaRPr sz="2400"/>
          </a:p>
          <a:p>
            <a:pPr marL="0" lvl="0" indent="0" algn="l" rtl="0">
              <a:lnSpc>
                <a:spcPct val="75000"/>
              </a:lnSpc>
              <a:spcBef>
                <a:spcPts val="975"/>
              </a:spcBef>
              <a:spcAft>
                <a:spcPts val="0"/>
              </a:spcAft>
              <a:buSzPts val="275"/>
              <a:buNone/>
            </a:pPr>
            <a:r>
              <a:rPr lang="es-ES" sz="2400"/>
              <a:t>Esta épica se puede subdividir en:</a:t>
            </a:r>
            <a:endParaRPr sz="2400"/>
          </a:p>
          <a:p>
            <a:pPr marL="0" lvl="0" indent="0" algn="l" rtl="0">
              <a:lnSpc>
                <a:spcPct val="75000"/>
              </a:lnSpc>
              <a:spcBef>
                <a:spcPts val="975"/>
              </a:spcBef>
              <a:spcAft>
                <a:spcPts val="0"/>
              </a:spcAft>
              <a:buSzPts val="275"/>
              <a:buNone/>
            </a:pPr>
            <a:r>
              <a:rPr lang="es-ES" sz="2400" u="sng"/>
              <a:t>Como</a:t>
            </a:r>
            <a:r>
              <a:rPr lang="es-ES" sz="2400"/>
              <a:t> VP de Mercadeo </a:t>
            </a:r>
            <a:r>
              <a:rPr lang="es-ES" sz="2400" u="sng"/>
              <a:t>quiero</a:t>
            </a:r>
            <a:r>
              <a:rPr lang="es-ES" sz="2400"/>
              <a:t> seleccionar el período de tiempo en el cual realizaré la revisión de las ventas </a:t>
            </a:r>
            <a:r>
              <a:rPr lang="es-ES" sz="2400" u="sng"/>
              <a:t>para</a:t>
            </a:r>
            <a:r>
              <a:rPr lang="es-ES" sz="2400"/>
              <a:t> analizar el desempeño</a:t>
            </a:r>
            <a:endParaRPr sz="2400"/>
          </a:p>
          <a:p>
            <a:pPr marL="0" lvl="0" indent="0" algn="l" rtl="0">
              <a:lnSpc>
                <a:spcPct val="75000"/>
              </a:lnSpc>
              <a:spcBef>
                <a:spcPts val="975"/>
              </a:spcBef>
              <a:spcAft>
                <a:spcPts val="0"/>
              </a:spcAft>
              <a:buSzPts val="275"/>
              <a:buNone/>
            </a:pPr>
            <a:r>
              <a:rPr lang="es-ES" sz="2400" u="sng"/>
              <a:t>Como</a:t>
            </a:r>
            <a:r>
              <a:rPr lang="es-ES" sz="2400"/>
              <a:t> VP de Mercadeo </a:t>
            </a:r>
            <a:r>
              <a:rPr lang="es-ES" sz="2400" u="sng"/>
              <a:t>quiero</a:t>
            </a:r>
            <a:r>
              <a:rPr lang="es-ES" sz="2400"/>
              <a:t> clasificar la información de ventas por región geográfica y productos </a:t>
            </a:r>
            <a:r>
              <a:rPr lang="es-ES" sz="2400" u="sng"/>
              <a:t>para</a:t>
            </a:r>
            <a:r>
              <a:rPr lang="es-ES" sz="2400"/>
              <a:t> obtener la mejor zona de ventas</a:t>
            </a:r>
            <a:endParaRPr sz="2400"/>
          </a:p>
          <a:p>
            <a:pPr marL="0" lvl="0" indent="0" algn="l" rtl="0">
              <a:lnSpc>
                <a:spcPct val="75000"/>
              </a:lnSpc>
              <a:spcBef>
                <a:spcPts val="975"/>
              </a:spcBef>
              <a:spcAft>
                <a:spcPts val="0"/>
              </a:spcAft>
              <a:buSzPts val="275"/>
              <a:buNone/>
            </a:pPr>
            <a:endParaRPr sz="2400"/>
          </a:p>
          <a:p>
            <a:pPr marL="0" lvl="0" indent="0" algn="l" rtl="0">
              <a:lnSpc>
                <a:spcPct val="75000"/>
              </a:lnSpc>
              <a:spcBef>
                <a:spcPts val="975"/>
              </a:spcBef>
              <a:spcAft>
                <a:spcPts val="0"/>
              </a:spcAft>
              <a:buSzPts val="275"/>
              <a:buNone/>
            </a:pPr>
            <a:endParaRPr sz="2400"/>
          </a:p>
        </p:txBody>
      </p:sp>
      <p:sp>
        <p:nvSpPr>
          <p:cNvPr id="615" name="Google Shape;615;g1e5c0fd32e2_0_8"/>
          <p:cNvSpPr txBox="1"/>
          <p:nvPr/>
        </p:nvSpPr>
        <p:spPr>
          <a:xfrm>
            <a:off x="8912025" y="5478025"/>
            <a:ext cx="3000000" cy="831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1400" b="0" i="0" u="none" strike="noStrike" cap="none">
                <a:solidFill>
                  <a:srgbClr val="000000"/>
                </a:solidFill>
                <a:latin typeface="Arial"/>
                <a:ea typeface="Arial"/>
                <a:cs typeface="Arial"/>
                <a:sym typeface="Arial"/>
              </a:rPr>
              <a:t>Este ejemplo fue obtenido de Mountain Goat Software. Two Examples of Spliting Epics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g1e5c0fd32e2_0_18"/>
          <p:cNvSpPr txBox="1">
            <a:spLocks noGrp="1"/>
          </p:cNvSpPr>
          <p:nvPr>
            <p:ph type="title"/>
          </p:nvPr>
        </p:nvSpPr>
        <p:spPr>
          <a:xfrm>
            <a:off x="623399" y="499540"/>
            <a:ext cx="10806607"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SzPts val="1800"/>
              <a:buNone/>
            </a:pPr>
            <a:r>
              <a:rPr lang="es-ES"/>
              <a:t>Ejemplo de Épicas</a:t>
            </a:r>
            <a:endParaRPr/>
          </a:p>
        </p:txBody>
      </p:sp>
      <p:sp>
        <p:nvSpPr>
          <p:cNvPr id="622" name="Google Shape;622;g1e5c0fd32e2_0_18"/>
          <p:cNvSpPr txBox="1">
            <a:spLocks noGrp="1"/>
          </p:cNvSpPr>
          <p:nvPr>
            <p:ph type="body" idx="1"/>
          </p:nvPr>
        </p:nvSpPr>
        <p:spPr>
          <a:xfrm>
            <a:off x="336550" y="1661825"/>
            <a:ext cx="11390100" cy="4512300"/>
          </a:xfrm>
          <a:prstGeom prst="rect">
            <a:avLst/>
          </a:prstGeom>
          <a:noFill/>
          <a:ln>
            <a:noFill/>
          </a:ln>
        </p:spPr>
        <p:txBody>
          <a:bodyPr spcFirstLastPara="1" wrap="square" lIns="91425" tIns="45700" rIns="91425" bIns="45700" anchor="t" anchorCtr="0">
            <a:noAutofit/>
          </a:bodyPr>
          <a:lstStyle/>
          <a:p>
            <a:pPr marL="0" lvl="0" indent="0" algn="l" rtl="0">
              <a:lnSpc>
                <a:spcPct val="75000"/>
              </a:lnSpc>
              <a:spcBef>
                <a:spcPts val="975"/>
              </a:spcBef>
              <a:spcAft>
                <a:spcPts val="0"/>
              </a:spcAft>
              <a:buSzPts val="275"/>
              <a:buNone/>
            </a:pPr>
            <a:r>
              <a:rPr lang="es-ES" sz="2400"/>
              <a:t>Épica:</a:t>
            </a:r>
            <a:endParaRPr sz="2400"/>
          </a:p>
          <a:p>
            <a:pPr marL="0" lvl="0" indent="0" algn="l" rtl="0">
              <a:lnSpc>
                <a:spcPct val="75000"/>
              </a:lnSpc>
              <a:spcBef>
                <a:spcPts val="975"/>
              </a:spcBef>
              <a:spcAft>
                <a:spcPts val="0"/>
              </a:spcAft>
              <a:buClr>
                <a:schemeClr val="dk1"/>
              </a:buClr>
              <a:buSzPts val="275"/>
              <a:buFont typeface="Arial"/>
              <a:buNone/>
            </a:pPr>
            <a:r>
              <a:rPr lang="es-ES" sz="2400" i="1" u="sng"/>
              <a:t>Como</a:t>
            </a:r>
            <a:r>
              <a:rPr lang="es-ES" sz="2400" i="1"/>
              <a:t> un operador hotelero </a:t>
            </a:r>
            <a:r>
              <a:rPr lang="es-ES" sz="2400" i="1" u="sng"/>
              <a:t>quiero</a:t>
            </a:r>
            <a:r>
              <a:rPr lang="es-ES" sz="2400" i="1"/>
              <a:t> establecer las tarifas óptimas para las habitaciones de mi hotel.</a:t>
            </a:r>
            <a:endParaRPr sz="2400" i="1"/>
          </a:p>
          <a:p>
            <a:pPr marL="0" lvl="0" indent="0" algn="l" rtl="0">
              <a:lnSpc>
                <a:spcPct val="75000"/>
              </a:lnSpc>
              <a:spcBef>
                <a:spcPts val="975"/>
              </a:spcBef>
              <a:spcAft>
                <a:spcPts val="0"/>
              </a:spcAft>
              <a:buClr>
                <a:schemeClr val="dk1"/>
              </a:buClr>
              <a:buSzPts val="275"/>
              <a:buFont typeface="Arial"/>
              <a:buNone/>
            </a:pPr>
            <a:endParaRPr sz="2400"/>
          </a:p>
          <a:p>
            <a:pPr marL="0" lvl="0" indent="0" algn="l" rtl="0">
              <a:lnSpc>
                <a:spcPct val="75000"/>
              </a:lnSpc>
              <a:spcBef>
                <a:spcPts val="975"/>
              </a:spcBef>
              <a:spcAft>
                <a:spcPts val="0"/>
              </a:spcAft>
              <a:buClr>
                <a:schemeClr val="dk1"/>
              </a:buClr>
              <a:buSzPts val="275"/>
              <a:buFont typeface="Arial"/>
              <a:buNone/>
            </a:pPr>
            <a:r>
              <a:rPr lang="es-ES" sz="2400"/>
              <a:t>Esta épica contiene las siguientes HU:</a:t>
            </a:r>
            <a:endParaRPr sz="2400"/>
          </a:p>
          <a:p>
            <a:pPr marL="0" lvl="0" indent="0" algn="l" rtl="0">
              <a:lnSpc>
                <a:spcPct val="75000"/>
              </a:lnSpc>
              <a:spcBef>
                <a:spcPts val="975"/>
              </a:spcBef>
              <a:spcAft>
                <a:spcPts val="0"/>
              </a:spcAft>
              <a:buClr>
                <a:schemeClr val="dk1"/>
              </a:buClr>
              <a:buSzPts val="275"/>
              <a:buFont typeface="Arial"/>
              <a:buNone/>
            </a:pPr>
            <a:endParaRPr sz="2400"/>
          </a:p>
          <a:p>
            <a:pPr marL="0" lvl="0" indent="0" algn="l" rtl="0">
              <a:lnSpc>
                <a:spcPct val="75000"/>
              </a:lnSpc>
              <a:spcBef>
                <a:spcPts val="975"/>
              </a:spcBef>
              <a:spcAft>
                <a:spcPts val="0"/>
              </a:spcAft>
              <a:buClr>
                <a:schemeClr val="dk1"/>
              </a:buClr>
              <a:buSzPts val="275"/>
              <a:buFont typeface="Arial"/>
              <a:buNone/>
            </a:pPr>
            <a:r>
              <a:rPr lang="es-ES" sz="2400" u="sng"/>
              <a:t>Como</a:t>
            </a:r>
            <a:r>
              <a:rPr lang="es-ES" sz="2400"/>
              <a:t> un operador hotelero </a:t>
            </a:r>
            <a:r>
              <a:rPr lang="es-ES" sz="2400" u="sng"/>
              <a:t>quiero</a:t>
            </a:r>
            <a:r>
              <a:rPr lang="es-ES" sz="2400"/>
              <a:t> establecer la tarifa óptima </a:t>
            </a:r>
            <a:r>
              <a:rPr lang="es-ES" sz="2400" u="sng"/>
              <a:t>para</a:t>
            </a:r>
            <a:r>
              <a:rPr lang="es-ES" sz="2400"/>
              <a:t> cotizar las habitaciones en base a los precios del año anterior.</a:t>
            </a:r>
            <a:endParaRPr sz="2400"/>
          </a:p>
          <a:p>
            <a:pPr marL="0" lvl="0" indent="0" algn="l" rtl="0">
              <a:lnSpc>
                <a:spcPct val="75000"/>
              </a:lnSpc>
              <a:spcBef>
                <a:spcPts val="975"/>
              </a:spcBef>
              <a:spcAft>
                <a:spcPts val="0"/>
              </a:spcAft>
              <a:buClr>
                <a:schemeClr val="dk1"/>
              </a:buClr>
              <a:buSzPts val="275"/>
              <a:buFont typeface="Arial"/>
              <a:buNone/>
            </a:pPr>
            <a:r>
              <a:rPr lang="es-ES" sz="2400" u="sng"/>
              <a:t>Como</a:t>
            </a:r>
            <a:r>
              <a:rPr lang="es-ES" sz="2400"/>
              <a:t> un operador hotelero </a:t>
            </a:r>
            <a:r>
              <a:rPr lang="es-ES" sz="2400" u="sng"/>
              <a:t>quiero</a:t>
            </a:r>
            <a:r>
              <a:rPr lang="es-ES" sz="2400"/>
              <a:t> establecer la tarifa óptima </a:t>
            </a:r>
            <a:r>
              <a:rPr lang="es-ES" sz="2400" u="sng"/>
              <a:t>para</a:t>
            </a:r>
            <a:r>
              <a:rPr lang="es-ES" sz="2400"/>
              <a:t> cotizar las habitaciones en base a las tarifas de otros hoteles comparables con el mío.</a:t>
            </a:r>
            <a:endParaRPr sz="2400"/>
          </a:p>
          <a:p>
            <a:pPr marL="0" lvl="0" indent="0" algn="l" rtl="0">
              <a:lnSpc>
                <a:spcPct val="75000"/>
              </a:lnSpc>
              <a:spcBef>
                <a:spcPts val="975"/>
              </a:spcBef>
              <a:spcAft>
                <a:spcPts val="0"/>
              </a:spcAft>
              <a:buSzPts val="275"/>
              <a:buNone/>
            </a:pPr>
            <a:endParaRPr sz="2400" i="1"/>
          </a:p>
          <a:p>
            <a:pPr marL="0" lvl="0" indent="0" algn="l" rtl="0">
              <a:lnSpc>
                <a:spcPct val="75000"/>
              </a:lnSpc>
              <a:spcBef>
                <a:spcPts val="975"/>
              </a:spcBef>
              <a:spcAft>
                <a:spcPts val="0"/>
              </a:spcAft>
              <a:buSzPts val="275"/>
              <a:buNone/>
            </a:pPr>
            <a:endParaRPr sz="2400"/>
          </a:p>
        </p:txBody>
      </p:sp>
      <p:sp>
        <p:nvSpPr>
          <p:cNvPr id="623" name="Google Shape;623;g1e5c0fd32e2_0_18"/>
          <p:cNvSpPr txBox="1">
            <a:spLocks noGrp="1"/>
          </p:cNvSpPr>
          <p:nvPr>
            <p:ph type="sldNum" idx="12"/>
          </p:nvPr>
        </p:nvSpPr>
        <p:spPr>
          <a:xfrm>
            <a:off x="9265920" y="2780931"/>
            <a:ext cx="2926080"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25"/>
              <a:buNone/>
            </a:pPr>
            <a:fld id="{00000000-1234-1234-1234-123412341234}" type="slidenum">
              <a:rPr lang="es-ES"/>
              <a:t>44</a:t>
            </a:fld>
            <a:endParaRPr/>
          </a:p>
        </p:txBody>
      </p:sp>
      <p:sp>
        <p:nvSpPr>
          <p:cNvPr id="624" name="Google Shape;624;g1e5c0fd32e2_0_18"/>
          <p:cNvSpPr txBox="1"/>
          <p:nvPr/>
        </p:nvSpPr>
        <p:spPr>
          <a:xfrm>
            <a:off x="8889575" y="5556000"/>
            <a:ext cx="30000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s-ES" sz="1000" b="0" i="0" u="none" strike="noStrike" cap="none">
                <a:solidFill>
                  <a:srgbClr val="222222"/>
                </a:solidFill>
                <a:highlight>
                  <a:srgbClr val="FFFFFF"/>
                </a:highlight>
                <a:latin typeface="Arial"/>
                <a:ea typeface="Arial"/>
                <a:cs typeface="Arial"/>
                <a:sym typeface="Arial"/>
              </a:rPr>
              <a:t>Este ejemplo fue obtenido de </a:t>
            </a:r>
            <a:r>
              <a:rPr lang="es-ES" sz="1000" b="1" i="0" u="none" strike="noStrike" cap="none">
                <a:solidFill>
                  <a:srgbClr val="073763"/>
                </a:solidFill>
                <a:highlight>
                  <a:srgbClr val="FFFFFF"/>
                </a:highlight>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Mountain Goat Software. Two Examples of Spliting Epics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g1e5c0fd32e2_0_0"/>
          <p:cNvSpPr txBox="1">
            <a:spLocks noGrp="1"/>
          </p:cNvSpPr>
          <p:nvPr>
            <p:ph type="title"/>
          </p:nvPr>
        </p:nvSpPr>
        <p:spPr>
          <a:xfrm>
            <a:off x="623399" y="499540"/>
            <a:ext cx="10806607"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SzPts val="1800"/>
              <a:buNone/>
            </a:pPr>
            <a:r>
              <a:rPr lang="es-ES" dirty="0"/>
              <a:t>Características de las épicas</a:t>
            </a:r>
            <a:endParaRPr dirty="0"/>
          </a:p>
        </p:txBody>
      </p:sp>
      <p:sp>
        <p:nvSpPr>
          <p:cNvPr id="631" name="Google Shape;631;g1e5c0fd32e2_0_0"/>
          <p:cNvSpPr txBox="1">
            <a:spLocks noGrp="1"/>
          </p:cNvSpPr>
          <p:nvPr>
            <p:ph type="body" idx="1"/>
          </p:nvPr>
        </p:nvSpPr>
        <p:spPr>
          <a:xfrm>
            <a:off x="249475" y="2270930"/>
            <a:ext cx="10858500" cy="2417100"/>
          </a:xfrm>
          <a:prstGeom prst="rect">
            <a:avLst/>
          </a:prstGeom>
          <a:noFill/>
          <a:ln>
            <a:noFill/>
          </a:ln>
        </p:spPr>
        <p:txBody>
          <a:bodyPr spcFirstLastPara="1" wrap="square" lIns="91425" tIns="45700" rIns="91425" bIns="45700" anchor="t" anchorCtr="0">
            <a:noAutofit/>
          </a:bodyPr>
          <a:lstStyle/>
          <a:p>
            <a:pPr marL="457200" lvl="0" indent="-425450" algn="l" rtl="0">
              <a:lnSpc>
                <a:spcPct val="85000"/>
              </a:lnSpc>
              <a:spcBef>
                <a:spcPts val="975"/>
              </a:spcBef>
              <a:spcAft>
                <a:spcPts val="0"/>
              </a:spcAft>
              <a:buSzPts val="3100"/>
              <a:buChar char="»"/>
            </a:pPr>
            <a:r>
              <a:rPr lang="es-ES" sz="3100"/>
              <a:t>Las épicas suelen abarcar varios equipos de desarrollo</a:t>
            </a:r>
            <a:endParaRPr sz="3100"/>
          </a:p>
          <a:p>
            <a:pPr marL="457200" lvl="0" indent="-425450" algn="l" rtl="0">
              <a:lnSpc>
                <a:spcPct val="85000"/>
              </a:lnSpc>
              <a:spcBef>
                <a:spcPts val="0"/>
              </a:spcBef>
              <a:spcAft>
                <a:spcPts val="0"/>
              </a:spcAft>
              <a:buSzPts val="3100"/>
              <a:buChar char="»"/>
            </a:pPr>
            <a:r>
              <a:rPr lang="es-ES" sz="3100"/>
              <a:t>Recogen normalmente muchas historias de usuario</a:t>
            </a:r>
            <a:endParaRPr sz="3100"/>
          </a:p>
          <a:p>
            <a:pPr marL="457200" lvl="0" indent="-425450" algn="l" rtl="0">
              <a:lnSpc>
                <a:spcPct val="85000"/>
              </a:lnSpc>
              <a:spcBef>
                <a:spcPts val="0"/>
              </a:spcBef>
              <a:spcAft>
                <a:spcPts val="0"/>
              </a:spcAft>
              <a:buSzPts val="3100"/>
              <a:buChar char="»"/>
            </a:pPr>
            <a:r>
              <a:rPr lang="es-ES" sz="3100"/>
              <a:t>Los clientes determinan si eliminan o añaden historias dentro de cada épica</a:t>
            </a:r>
            <a:endParaRPr sz="3100"/>
          </a:p>
          <a:p>
            <a:pPr marL="457200" lvl="0" indent="-425450" algn="l" rtl="0">
              <a:lnSpc>
                <a:spcPct val="85000"/>
              </a:lnSpc>
              <a:spcBef>
                <a:spcPts val="0"/>
              </a:spcBef>
              <a:spcAft>
                <a:spcPts val="0"/>
              </a:spcAft>
              <a:buSzPts val="3100"/>
              <a:buChar char="»"/>
            </a:pPr>
            <a:r>
              <a:rPr lang="es-ES" sz="3100"/>
              <a:t>Una épica sirve para estructurar los temas e iniciativas (objetivos)</a:t>
            </a:r>
            <a:endParaRPr sz="3100"/>
          </a:p>
          <a:p>
            <a:pPr marL="457200" lvl="0" indent="-425450" algn="l" rtl="0">
              <a:lnSpc>
                <a:spcPct val="85000"/>
              </a:lnSpc>
              <a:spcBef>
                <a:spcPts val="0"/>
              </a:spcBef>
              <a:spcAft>
                <a:spcPts val="0"/>
              </a:spcAft>
              <a:buSzPts val="3100"/>
              <a:buChar char="»"/>
            </a:pPr>
            <a:r>
              <a:rPr lang="es-ES" sz="3100"/>
              <a:t>Las épicas también sirven para dar flexibilidad y agilidad al proyecto</a:t>
            </a:r>
            <a:endParaRPr sz="3100"/>
          </a:p>
        </p:txBody>
      </p:sp>
      <p:sp>
        <p:nvSpPr>
          <p:cNvPr id="632" name="Google Shape;632;g1e5c0fd32e2_0_0"/>
          <p:cNvSpPr txBox="1">
            <a:spLocks noGrp="1"/>
          </p:cNvSpPr>
          <p:nvPr>
            <p:ph type="sldNum" idx="12"/>
          </p:nvPr>
        </p:nvSpPr>
        <p:spPr>
          <a:xfrm>
            <a:off x="9265920" y="2780931"/>
            <a:ext cx="2926080"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7725"/>
              <a:buFont typeface="Arial"/>
              <a:buNone/>
            </a:pPr>
            <a:fld id="{00000000-1234-1234-1234-123412341234}" type="slidenum">
              <a:rPr lang="es-ES"/>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51"/>
          <p:cNvSpPr txBox="1">
            <a:spLocks noGrp="1"/>
          </p:cNvSpPr>
          <p:nvPr>
            <p:ph type="title"/>
          </p:nvPr>
        </p:nvSpPr>
        <p:spPr>
          <a:xfrm>
            <a:off x="1268434" y="508505"/>
            <a:ext cx="10806607" cy="1273283"/>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SzPts val="4000"/>
              <a:buFont typeface="Calibri"/>
              <a:buNone/>
            </a:pPr>
            <a:r>
              <a:rPr lang="es-ES" sz="4000" b="1"/>
              <a:t>Bibliografía</a:t>
            </a:r>
            <a:endParaRPr sz="4000" b="1"/>
          </a:p>
        </p:txBody>
      </p:sp>
      <p:sp>
        <p:nvSpPr>
          <p:cNvPr id="638" name="Google Shape;638;p51"/>
          <p:cNvSpPr txBox="1">
            <a:spLocks noGrp="1"/>
          </p:cNvSpPr>
          <p:nvPr>
            <p:ph type="body" idx="1"/>
          </p:nvPr>
        </p:nvSpPr>
        <p:spPr>
          <a:xfrm>
            <a:off x="1268434" y="2016025"/>
            <a:ext cx="9426460" cy="3096344"/>
          </a:xfrm>
          <a:prstGeom prst="rect">
            <a:avLst/>
          </a:prstGeom>
          <a:noFill/>
          <a:ln>
            <a:noFill/>
          </a:ln>
        </p:spPr>
        <p:txBody>
          <a:bodyPr spcFirstLastPara="1" wrap="square" lIns="91425" tIns="45700" rIns="91425" bIns="45700" anchor="t" anchorCtr="0">
            <a:normAutofit/>
          </a:bodyPr>
          <a:lstStyle/>
          <a:p>
            <a:pPr marL="270510" lvl="0" indent="-270510" algn="l" rtl="0">
              <a:lnSpc>
                <a:spcPct val="85000"/>
              </a:lnSpc>
              <a:spcBef>
                <a:spcPts val="0"/>
              </a:spcBef>
              <a:spcAft>
                <a:spcPts val="0"/>
              </a:spcAft>
              <a:buSzPts val="2400"/>
              <a:buFont typeface="Noto Sans Symbols"/>
              <a:buChar char="▪"/>
            </a:pPr>
            <a:r>
              <a:rPr lang="es-ES" sz="2400"/>
              <a:t>Libros consultados para técnicas de especificación de requerimientos</a:t>
            </a:r>
            <a:endParaRPr/>
          </a:p>
          <a:p>
            <a:pPr marL="411480" lvl="0" indent="-190500" algn="l" rtl="0">
              <a:lnSpc>
                <a:spcPct val="85000"/>
              </a:lnSpc>
              <a:spcBef>
                <a:spcPts val="975"/>
              </a:spcBef>
              <a:spcAft>
                <a:spcPts val="0"/>
              </a:spcAft>
              <a:buSzPts val="2400"/>
              <a:buNone/>
            </a:pPr>
            <a:endParaRPr sz="2400"/>
          </a:p>
          <a:p>
            <a:pPr marL="260604" lvl="1" indent="-257175" algn="l" rtl="0">
              <a:lnSpc>
                <a:spcPct val="85000"/>
              </a:lnSpc>
              <a:spcBef>
                <a:spcPts val="450"/>
              </a:spcBef>
              <a:spcAft>
                <a:spcPts val="0"/>
              </a:spcAft>
              <a:buSzPts val="2400"/>
              <a:buChar char=" "/>
            </a:pPr>
            <a:r>
              <a:rPr lang="es-ES" sz="2400"/>
              <a:t>Pfleeger, Capítulo 4 , Ingeniería de Software, Pearson Prentice Hall 2002 </a:t>
            </a:r>
            <a:endParaRPr/>
          </a:p>
          <a:p>
            <a:pPr marL="260604" lvl="1" indent="-257175" algn="l" rtl="0">
              <a:lnSpc>
                <a:spcPct val="85000"/>
              </a:lnSpc>
              <a:spcBef>
                <a:spcPts val="450"/>
              </a:spcBef>
              <a:spcAft>
                <a:spcPts val="0"/>
              </a:spcAft>
              <a:buSzPts val="2400"/>
              <a:buChar char=" "/>
            </a:pPr>
            <a:r>
              <a:rPr lang="es-ES" sz="2400"/>
              <a:t>Sommerville Ian,  Capítulo 4, Ingeniería de software, Addison Wesley 2011</a:t>
            </a:r>
            <a:endParaRPr sz="2400"/>
          </a:p>
          <a:p>
            <a:pPr marL="260604" lvl="1" indent="-257175" algn="l" rtl="0">
              <a:lnSpc>
                <a:spcPct val="85000"/>
              </a:lnSpc>
              <a:spcBef>
                <a:spcPts val="450"/>
              </a:spcBef>
              <a:spcAft>
                <a:spcPts val="0"/>
              </a:spcAft>
              <a:buSzPts val="2400"/>
              <a:buChar char=" "/>
            </a:pPr>
            <a:r>
              <a:rPr lang="es-ES" sz="2400"/>
              <a:t>Whitten y Bentley, Análisis de Sistemas Diseño y Métodos, Capítulo 6, Mc Graw Hill 2008.</a:t>
            </a:r>
            <a:endParaRPr/>
          </a:p>
          <a:p>
            <a:pPr marL="260604" lvl="1" indent="-257175" algn="l" rtl="0">
              <a:lnSpc>
                <a:spcPct val="85000"/>
              </a:lnSpc>
              <a:spcBef>
                <a:spcPts val="450"/>
              </a:spcBef>
              <a:spcAft>
                <a:spcPts val="0"/>
              </a:spcAft>
              <a:buSzPts val="2400"/>
              <a:buChar char=" "/>
            </a:pPr>
            <a:r>
              <a:rPr lang="es-ES" sz="2400" b="1"/>
              <a:t>Mike Cohn, User Stories Applied, Addison Wesley 2004.</a:t>
            </a:r>
            <a:endParaRPr b="1"/>
          </a:p>
          <a:p>
            <a:pPr marL="487300" lvl="1" indent="-190500" algn="l" rtl="0">
              <a:lnSpc>
                <a:spcPct val="85000"/>
              </a:lnSpc>
              <a:spcBef>
                <a:spcPts val="450"/>
              </a:spcBef>
              <a:spcAft>
                <a:spcPts val="0"/>
              </a:spcAft>
              <a:buSzPts val="2400"/>
              <a:buNone/>
            </a:pPr>
            <a:endParaRPr sz="2400"/>
          </a:p>
          <a:p>
            <a:pPr marL="411480" lvl="0" indent="-190500" algn="l" rtl="0">
              <a:lnSpc>
                <a:spcPct val="85000"/>
              </a:lnSpc>
              <a:spcBef>
                <a:spcPts val="975"/>
              </a:spcBef>
              <a:spcAft>
                <a:spcPts val="0"/>
              </a:spcAft>
              <a:buSzPts val="2400"/>
              <a:buNone/>
            </a:pPr>
            <a:endParaRPr sz="2400"/>
          </a:p>
          <a:p>
            <a:pPr marL="411480" lvl="0" indent="-190500" algn="l" rtl="0">
              <a:lnSpc>
                <a:spcPct val="85000"/>
              </a:lnSpc>
              <a:spcBef>
                <a:spcPts val="975"/>
              </a:spcBef>
              <a:spcAft>
                <a:spcPts val="0"/>
              </a:spcAft>
              <a:buSzPts val="2400"/>
              <a:buNone/>
            </a:pPr>
            <a:endParaRPr sz="2400"/>
          </a:p>
          <a:p>
            <a:pPr marL="487300" lvl="1" indent="-190500" algn="l" rtl="0">
              <a:lnSpc>
                <a:spcPct val="85000"/>
              </a:lnSpc>
              <a:spcBef>
                <a:spcPts val="450"/>
              </a:spcBef>
              <a:spcAft>
                <a:spcPts val="0"/>
              </a:spcAft>
              <a:buSzPts val="2400"/>
              <a:buNone/>
            </a:pPr>
            <a:endParaRPr sz="2400"/>
          </a:p>
        </p:txBody>
      </p:sp>
      <p:sp>
        <p:nvSpPr>
          <p:cNvPr id="639" name="Google Shape;639;p51"/>
          <p:cNvSpPr txBox="1">
            <a:spLocks noGrp="1"/>
          </p:cNvSpPr>
          <p:nvPr>
            <p:ph type="sldNum" idx="12"/>
          </p:nvPr>
        </p:nvSpPr>
        <p:spPr>
          <a:xfrm>
            <a:off x="9265920" y="2780931"/>
            <a:ext cx="2926080" cy="1397039"/>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7700"/>
              <a:buNone/>
            </a:pPr>
            <a:fld id="{00000000-1234-1234-1234-123412341234}" type="slidenum">
              <a:rPr lang="es-ES"/>
              <a:t>46</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g3764bf369be_0_78"/>
          <p:cNvSpPr txBox="1">
            <a:spLocks noGrp="1"/>
          </p:cNvSpPr>
          <p:nvPr>
            <p:ph type="title"/>
          </p:nvPr>
        </p:nvSpPr>
        <p:spPr>
          <a:xfrm>
            <a:off x="623396" y="511315"/>
            <a:ext cx="10806480" cy="1268081"/>
          </a:xfrm>
          <a:prstGeom prst="rect">
            <a:avLst/>
          </a:prstGeom>
          <a:noFill/>
          <a:ln>
            <a:noFill/>
          </a:ln>
        </p:spPr>
        <p:txBody>
          <a:bodyPr spcFirstLastPara="1" wrap="square" lIns="91057" tIns="45516" rIns="91057" bIns="45516" anchor="ctr" anchorCtr="0">
            <a:noAutofit/>
          </a:bodyPr>
          <a:lstStyle/>
          <a:p>
            <a:pPr>
              <a:buSzPts val="3600"/>
            </a:pPr>
            <a:r>
              <a:rPr lang="es-ES" sz="3984" b="1"/>
              <a:t>Planeación Conjunta de Requerimientos (JRP)</a:t>
            </a:r>
            <a:endParaRPr sz="3984" b="1"/>
          </a:p>
        </p:txBody>
      </p:sp>
      <p:sp>
        <p:nvSpPr>
          <p:cNvPr id="1134" name="Google Shape;1134;g3764bf369be_0_78"/>
          <p:cNvSpPr txBox="1">
            <a:spLocks noGrp="1"/>
          </p:cNvSpPr>
          <p:nvPr>
            <p:ph type="body" idx="1"/>
          </p:nvPr>
        </p:nvSpPr>
        <p:spPr>
          <a:xfrm>
            <a:off x="767409" y="1922911"/>
            <a:ext cx="10008999" cy="4088099"/>
          </a:xfrm>
          <a:prstGeom prst="rect">
            <a:avLst/>
          </a:prstGeom>
          <a:noFill/>
          <a:ln>
            <a:noFill/>
          </a:ln>
        </p:spPr>
        <p:txBody>
          <a:bodyPr spcFirstLastPara="1" wrap="square" lIns="91057" tIns="45516" rIns="91057" bIns="45516" anchor="t" anchorCtr="0">
            <a:normAutofit/>
          </a:bodyPr>
          <a:lstStyle/>
          <a:p>
            <a:pPr marL="68306" indent="-68306">
              <a:spcBef>
                <a:spcPts val="0"/>
              </a:spcBef>
              <a:buSzPts val="2400"/>
              <a:buNone/>
            </a:pPr>
            <a:r>
              <a:rPr lang="es-ES" sz="2390">
                <a:solidFill>
                  <a:schemeClr val="dk1"/>
                </a:solidFill>
              </a:rPr>
              <a:t>Proceso mediante el cual se conducen reuniones de grupo altamente estructurados con el propósito de analizar problemas y definir requerimientos </a:t>
            </a:r>
            <a:endParaRPr/>
          </a:p>
          <a:p>
            <a:pPr marL="68306" indent="0">
              <a:spcBef>
                <a:spcPts val="971"/>
              </a:spcBef>
              <a:buSzPts val="2400"/>
              <a:buNone/>
            </a:pPr>
            <a:endParaRPr sz="2390">
              <a:solidFill>
                <a:schemeClr val="dk1"/>
              </a:solidFill>
            </a:endParaRPr>
          </a:p>
          <a:p>
            <a:pPr marL="68306" indent="-151790">
              <a:spcBef>
                <a:spcPts val="971"/>
              </a:spcBef>
              <a:buSzPts val="2400"/>
            </a:pPr>
            <a:r>
              <a:rPr lang="es-ES" sz="2390">
                <a:solidFill>
                  <a:schemeClr val="dk1"/>
                </a:solidFill>
              </a:rPr>
              <a:t>Requiere de extenso entrenamiento</a:t>
            </a:r>
            <a:endParaRPr/>
          </a:p>
          <a:p>
            <a:pPr marL="68306" indent="-151790">
              <a:spcBef>
                <a:spcPts val="971"/>
              </a:spcBef>
              <a:buSzPts val="2400"/>
            </a:pPr>
            <a:r>
              <a:rPr lang="es-ES" sz="2390">
                <a:solidFill>
                  <a:schemeClr val="dk1"/>
                </a:solidFill>
              </a:rPr>
              <a:t>Reduce el tiempo de exploración de requisitos</a:t>
            </a:r>
            <a:endParaRPr/>
          </a:p>
          <a:p>
            <a:pPr marL="68306" indent="-151790">
              <a:spcBef>
                <a:spcPts val="971"/>
              </a:spcBef>
              <a:buSzPts val="2400"/>
            </a:pPr>
            <a:r>
              <a:rPr lang="es-ES" sz="2390">
                <a:solidFill>
                  <a:schemeClr val="dk1"/>
                </a:solidFill>
              </a:rPr>
              <a:t>Amplia participación de los integrantes </a:t>
            </a:r>
            <a:endParaRPr/>
          </a:p>
          <a:p>
            <a:pPr marL="68306" indent="-151790">
              <a:spcBef>
                <a:spcPts val="971"/>
              </a:spcBef>
              <a:buSzPts val="2400"/>
            </a:pPr>
            <a:r>
              <a:rPr lang="es-ES" sz="2390">
                <a:solidFill>
                  <a:schemeClr val="dk1"/>
                </a:solidFill>
              </a:rPr>
              <a:t>Se trabaja sobre lo que se va generando</a:t>
            </a:r>
            <a:endParaRPr/>
          </a:p>
          <a:p>
            <a:pPr marL="68306" indent="-151790">
              <a:spcBef>
                <a:spcPts val="971"/>
              </a:spcBef>
              <a:buSzPts val="2400"/>
            </a:pPr>
            <a:r>
              <a:rPr lang="es-ES" sz="2390">
                <a:solidFill>
                  <a:schemeClr val="dk1"/>
                </a:solidFill>
              </a:rPr>
              <a:t>Alguna bibliografía la menciona como JAD (Joint Application Design)</a:t>
            </a:r>
            <a:endParaRPr/>
          </a:p>
        </p:txBody>
      </p:sp>
      <p:sp>
        <p:nvSpPr>
          <p:cNvPr id="1135" name="Google Shape;1135;g3764bf369be_0_78"/>
          <p:cNvSpPr txBox="1">
            <a:spLocks noGrp="1"/>
          </p:cNvSpPr>
          <p:nvPr>
            <p:ph type="sldNum" idx="12"/>
          </p:nvPr>
        </p:nvSpPr>
        <p:spPr>
          <a:xfrm>
            <a:off x="9265921" y="2783536"/>
            <a:ext cx="2926089" cy="1391483"/>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solidFill>
                  <a:srgbClr val="FFBFBF"/>
                </a:solidFill>
              </a:rPr>
              <a:pPr>
                <a:buSzPts val="7700"/>
              </a:pPr>
              <a:t>5</a:t>
            </a:fld>
            <a:endParaRPr>
              <a:solidFill>
                <a:srgbClr val="FFBFBF"/>
              </a:solidFill>
            </a:endParaRPr>
          </a:p>
        </p:txBody>
      </p:sp>
      <p:pic>
        <p:nvPicPr>
          <p:cNvPr id="1136" name="Google Shape;1136;g3764bf369be_0_78" descr="http://blog.commlabindia.com/wp-content/uploads/2011/11/methods-to-organize.jpg"/>
          <p:cNvPicPr preferRelativeResize="0"/>
          <p:nvPr/>
        </p:nvPicPr>
        <p:blipFill rotWithShape="1">
          <a:blip r:embed="rId3">
            <a:alphaModFix/>
          </a:blip>
          <a:srcRect/>
          <a:stretch/>
        </p:blipFill>
        <p:spPr>
          <a:xfrm>
            <a:off x="8904312" y="2783534"/>
            <a:ext cx="2381250" cy="189734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0"/>
        <p:cNvGrpSpPr/>
        <p:nvPr/>
      </p:nvGrpSpPr>
      <p:grpSpPr>
        <a:xfrm>
          <a:off x="0" y="0"/>
          <a:ext cx="0" cy="0"/>
          <a:chOff x="0" y="0"/>
          <a:chExt cx="0" cy="0"/>
        </a:xfrm>
      </p:grpSpPr>
      <p:sp>
        <p:nvSpPr>
          <p:cNvPr id="1141" name="Google Shape;1141;g3764bf369be_0_85"/>
          <p:cNvSpPr txBox="1">
            <a:spLocks noGrp="1"/>
          </p:cNvSpPr>
          <p:nvPr>
            <p:ph type="title"/>
          </p:nvPr>
        </p:nvSpPr>
        <p:spPr>
          <a:xfrm>
            <a:off x="623396" y="511315"/>
            <a:ext cx="10806480" cy="1268081"/>
          </a:xfrm>
          <a:prstGeom prst="rect">
            <a:avLst/>
          </a:prstGeom>
          <a:noFill/>
          <a:ln>
            <a:noFill/>
          </a:ln>
        </p:spPr>
        <p:txBody>
          <a:bodyPr spcFirstLastPara="1" wrap="square" lIns="91057" tIns="45516" rIns="91057" bIns="45516" anchor="ctr" anchorCtr="0">
            <a:noAutofit/>
          </a:bodyPr>
          <a:lstStyle/>
          <a:p>
            <a:pPr>
              <a:buSzPts val="3600"/>
            </a:pPr>
            <a:r>
              <a:rPr lang="es-ES" sz="3984" b="1"/>
              <a:t>Planeación Conjunta de Requerimientos (JRP)</a:t>
            </a:r>
            <a:endParaRPr sz="3984" b="1"/>
          </a:p>
        </p:txBody>
      </p:sp>
      <p:sp>
        <p:nvSpPr>
          <p:cNvPr id="1142" name="Google Shape;1142;g3764bf369be_0_85"/>
          <p:cNvSpPr txBox="1">
            <a:spLocks noGrp="1"/>
          </p:cNvSpPr>
          <p:nvPr>
            <p:ph type="body" idx="1"/>
          </p:nvPr>
        </p:nvSpPr>
        <p:spPr>
          <a:xfrm>
            <a:off x="839416" y="2066348"/>
            <a:ext cx="9936990" cy="3227273"/>
          </a:xfrm>
          <a:prstGeom prst="rect">
            <a:avLst/>
          </a:prstGeom>
          <a:noFill/>
          <a:ln>
            <a:noFill/>
          </a:ln>
        </p:spPr>
        <p:txBody>
          <a:bodyPr spcFirstLastPara="1" wrap="square" lIns="91057" tIns="45516" rIns="91057" bIns="45516" anchor="t" anchorCtr="0">
            <a:normAutofit/>
          </a:bodyPr>
          <a:lstStyle/>
          <a:p>
            <a:pPr marL="68306" indent="-177089">
              <a:lnSpc>
                <a:spcPct val="75000"/>
              </a:lnSpc>
              <a:spcBef>
                <a:spcPts val="0"/>
              </a:spcBef>
              <a:buSzPts val="2800"/>
            </a:pPr>
            <a:r>
              <a:rPr lang="es-ES" sz="2789">
                <a:solidFill>
                  <a:schemeClr val="dk1"/>
                </a:solidFill>
              </a:rPr>
              <a:t>Ventajas</a:t>
            </a:r>
            <a:endParaRPr/>
          </a:p>
          <a:p>
            <a:pPr marL="259562" lvl="1" indent="-256146">
              <a:lnSpc>
                <a:spcPct val="75000"/>
              </a:lnSpc>
              <a:spcBef>
                <a:spcPts val="448"/>
              </a:spcBef>
              <a:buClr>
                <a:schemeClr val="dk1"/>
              </a:buClr>
              <a:buSzPts val="2400"/>
            </a:pPr>
            <a:r>
              <a:rPr lang="es-ES" sz="2390">
                <a:solidFill>
                  <a:schemeClr val="dk1"/>
                </a:solidFill>
              </a:rPr>
              <a:t>Ahorro de tiempo</a:t>
            </a:r>
            <a:endParaRPr/>
          </a:p>
          <a:p>
            <a:pPr marL="259562" lvl="1" indent="-256146">
              <a:lnSpc>
                <a:spcPct val="75000"/>
              </a:lnSpc>
              <a:spcBef>
                <a:spcPts val="448"/>
              </a:spcBef>
              <a:buClr>
                <a:schemeClr val="dk1"/>
              </a:buClr>
              <a:buSzPts val="2400"/>
            </a:pPr>
            <a:r>
              <a:rPr lang="es-ES" sz="2390">
                <a:solidFill>
                  <a:schemeClr val="dk1"/>
                </a:solidFill>
              </a:rPr>
              <a:t>Usuarios involucrados</a:t>
            </a:r>
            <a:endParaRPr/>
          </a:p>
          <a:p>
            <a:pPr marL="259562" lvl="1" indent="-256146">
              <a:lnSpc>
                <a:spcPct val="75000"/>
              </a:lnSpc>
              <a:spcBef>
                <a:spcPts val="448"/>
              </a:spcBef>
              <a:buClr>
                <a:schemeClr val="dk1"/>
              </a:buClr>
              <a:buSzPts val="2400"/>
            </a:pPr>
            <a:r>
              <a:rPr lang="es-ES" sz="2390">
                <a:solidFill>
                  <a:schemeClr val="dk1"/>
                </a:solidFill>
              </a:rPr>
              <a:t>Desarrollos creativos</a:t>
            </a:r>
            <a:endParaRPr sz="2789">
              <a:solidFill>
                <a:schemeClr val="dk1"/>
              </a:solidFill>
            </a:endParaRPr>
          </a:p>
          <a:p>
            <a:pPr marL="68306" indent="0">
              <a:lnSpc>
                <a:spcPct val="75000"/>
              </a:lnSpc>
              <a:spcBef>
                <a:spcPts val="971"/>
              </a:spcBef>
              <a:buSzPts val="2800"/>
              <a:buNone/>
            </a:pPr>
            <a:endParaRPr sz="2789">
              <a:solidFill>
                <a:schemeClr val="dk1"/>
              </a:solidFill>
            </a:endParaRPr>
          </a:p>
          <a:p>
            <a:pPr marL="68306" indent="-177089">
              <a:lnSpc>
                <a:spcPct val="75000"/>
              </a:lnSpc>
              <a:spcBef>
                <a:spcPts val="971"/>
              </a:spcBef>
              <a:buSzPts val="2800"/>
            </a:pPr>
            <a:r>
              <a:rPr lang="es-ES" sz="2789">
                <a:solidFill>
                  <a:schemeClr val="dk1"/>
                </a:solidFill>
              </a:rPr>
              <a:t>Desventajas</a:t>
            </a:r>
            <a:endParaRPr/>
          </a:p>
          <a:p>
            <a:pPr marL="259562" lvl="1" indent="-256146">
              <a:lnSpc>
                <a:spcPct val="75000"/>
              </a:lnSpc>
              <a:spcBef>
                <a:spcPts val="448"/>
              </a:spcBef>
              <a:buClr>
                <a:schemeClr val="dk1"/>
              </a:buClr>
              <a:buSzPts val="2400"/>
            </a:pPr>
            <a:r>
              <a:rPr lang="es-ES" sz="2390">
                <a:solidFill>
                  <a:schemeClr val="dk1"/>
                </a:solidFill>
              </a:rPr>
              <a:t>Es difícil organizar los horarios de los involucrados</a:t>
            </a:r>
            <a:endParaRPr/>
          </a:p>
          <a:p>
            <a:pPr marL="259562" lvl="1" indent="-256146">
              <a:lnSpc>
                <a:spcPct val="75000"/>
              </a:lnSpc>
              <a:spcBef>
                <a:spcPts val="448"/>
              </a:spcBef>
              <a:buClr>
                <a:schemeClr val="dk1"/>
              </a:buClr>
              <a:buSzPts val="2400"/>
            </a:pPr>
            <a:r>
              <a:rPr lang="es-ES" sz="2390">
                <a:solidFill>
                  <a:schemeClr val="dk1"/>
                </a:solidFill>
              </a:rPr>
              <a:t>Es complejo encontrar un grupo de participantes integrados y organizados</a:t>
            </a:r>
            <a:endParaRPr/>
          </a:p>
          <a:p>
            <a:pPr marL="68306" indent="0">
              <a:lnSpc>
                <a:spcPct val="75000"/>
              </a:lnSpc>
              <a:spcBef>
                <a:spcPts val="971"/>
              </a:spcBef>
              <a:buSzPts val="2400"/>
              <a:buNone/>
            </a:pPr>
            <a:endParaRPr sz="2390">
              <a:solidFill>
                <a:schemeClr val="dk1"/>
              </a:solidFill>
            </a:endParaRPr>
          </a:p>
        </p:txBody>
      </p:sp>
      <p:sp>
        <p:nvSpPr>
          <p:cNvPr id="1143" name="Google Shape;1143;g3764bf369be_0_85"/>
          <p:cNvSpPr txBox="1">
            <a:spLocks noGrp="1"/>
          </p:cNvSpPr>
          <p:nvPr>
            <p:ph type="sldNum" idx="12"/>
          </p:nvPr>
        </p:nvSpPr>
        <p:spPr>
          <a:xfrm>
            <a:off x="9265921" y="2783536"/>
            <a:ext cx="2926089" cy="1391483"/>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solidFill>
                  <a:srgbClr val="FFBFBF"/>
                </a:solidFill>
              </a:rPr>
              <a:pPr>
                <a:buSzPts val="7700"/>
              </a:pPr>
              <a:t>6</a:t>
            </a:fld>
            <a:endParaRPr>
              <a:solidFill>
                <a:srgbClr val="FFBFB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7"/>
        <p:cNvGrpSpPr/>
        <p:nvPr/>
      </p:nvGrpSpPr>
      <p:grpSpPr>
        <a:xfrm>
          <a:off x="0" y="0"/>
          <a:ext cx="0" cy="0"/>
          <a:chOff x="0" y="0"/>
          <a:chExt cx="0" cy="0"/>
        </a:xfrm>
      </p:grpSpPr>
      <p:sp>
        <p:nvSpPr>
          <p:cNvPr id="1148" name="Google Shape;1148;g3764bf369be_0_91"/>
          <p:cNvSpPr txBox="1">
            <a:spLocks noGrp="1"/>
          </p:cNvSpPr>
          <p:nvPr>
            <p:ph type="title"/>
          </p:nvPr>
        </p:nvSpPr>
        <p:spPr>
          <a:xfrm>
            <a:off x="623396" y="511315"/>
            <a:ext cx="10806480" cy="1268081"/>
          </a:xfrm>
          <a:prstGeom prst="rect">
            <a:avLst/>
          </a:prstGeom>
          <a:noFill/>
          <a:ln>
            <a:noFill/>
          </a:ln>
        </p:spPr>
        <p:txBody>
          <a:bodyPr spcFirstLastPara="1" wrap="square" lIns="91057" tIns="45516" rIns="91057" bIns="45516" anchor="ctr" anchorCtr="0">
            <a:noAutofit/>
          </a:bodyPr>
          <a:lstStyle/>
          <a:p>
            <a:pPr>
              <a:buSzPts val="3600"/>
            </a:pPr>
            <a:endParaRPr/>
          </a:p>
        </p:txBody>
      </p:sp>
      <p:sp>
        <p:nvSpPr>
          <p:cNvPr id="1149" name="Google Shape;1149;g3764bf369be_0_91"/>
          <p:cNvSpPr txBox="1">
            <a:spLocks noGrp="1"/>
          </p:cNvSpPr>
          <p:nvPr>
            <p:ph type="body" idx="1"/>
          </p:nvPr>
        </p:nvSpPr>
        <p:spPr>
          <a:xfrm>
            <a:off x="527382" y="273385"/>
            <a:ext cx="10858470" cy="5952573"/>
          </a:xfrm>
          <a:prstGeom prst="rect">
            <a:avLst/>
          </a:prstGeom>
          <a:noFill/>
          <a:ln>
            <a:noFill/>
          </a:ln>
        </p:spPr>
        <p:txBody>
          <a:bodyPr spcFirstLastPara="1" wrap="square" lIns="91057" tIns="45516" rIns="91057" bIns="45516" anchor="t" anchorCtr="0">
            <a:normAutofit/>
          </a:bodyPr>
          <a:lstStyle/>
          <a:p>
            <a:pPr marL="68306" indent="0">
              <a:spcBef>
                <a:spcPts val="0"/>
              </a:spcBef>
              <a:buNone/>
            </a:pPr>
            <a:endParaRPr/>
          </a:p>
        </p:txBody>
      </p:sp>
      <p:sp>
        <p:nvSpPr>
          <p:cNvPr id="1150" name="Google Shape;1150;g3764bf369be_0_91"/>
          <p:cNvSpPr txBox="1">
            <a:spLocks noGrp="1"/>
          </p:cNvSpPr>
          <p:nvPr>
            <p:ph type="sldNum" idx="12"/>
          </p:nvPr>
        </p:nvSpPr>
        <p:spPr>
          <a:xfrm>
            <a:off x="9265921" y="2783536"/>
            <a:ext cx="2926089" cy="1391483"/>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7</a:t>
            </a:fld>
            <a:endParaRPr/>
          </a:p>
        </p:txBody>
      </p:sp>
      <p:pic>
        <p:nvPicPr>
          <p:cNvPr id="1151" name="Google Shape;1151;g3764bf369be_0_91"/>
          <p:cNvPicPr preferRelativeResize="0"/>
          <p:nvPr/>
        </p:nvPicPr>
        <p:blipFill rotWithShape="1">
          <a:blip r:embed="rId3">
            <a:alphaModFix/>
          </a:blip>
          <a:srcRect l="1861" t="8181" r="5063" b="4869"/>
          <a:stretch/>
        </p:blipFill>
        <p:spPr>
          <a:xfrm>
            <a:off x="1890691" y="67320"/>
            <a:ext cx="8208913" cy="5809200"/>
          </a:xfrm>
          <a:prstGeom prst="rect">
            <a:avLst/>
          </a:prstGeom>
          <a:noFill/>
          <a:ln>
            <a:noFill/>
          </a:ln>
        </p:spPr>
      </p:pic>
      <p:sp>
        <p:nvSpPr>
          <p:cNvPr id="1152" name="Google Shape;1152;g3764bf369be_0_91"/>
          <p:cNvSpPr/>
          <p:nvPr/>
        </p:nvSpPr>
        <p:spPr>
          <a:xfrm>
            <a:off x="6960096" y="631978"/>
            <a:ext cx="3708033" cy="1327243"/>
          </a:xfrm>
          <a:prstGeom prst="wedgeRoundRectCallout">
            <a:avLst>
              <a:gd name="adj1" fmla="val 10709"/>
              <a:gd name="adj2" fmla="val 163639"/>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5855" anchor="ctr" anchorCtr="0">
            <a:noAutofit/>
          </a:bodyPr>
          <a:lstStyle/>
          <a:p>
            <a:pPr marL="455371" lvl="1">
              <a:buSzPts val="1800"/>
            </a:pPr>
            <a:r>
              <a:rPr lang="es-ES" sz="1793" b="1">
                <a:solidFill>
                  <a:schemeClr val="dk1"/>
                </a:solidFill>
                <a:latin typeface="Calibri"/>
                <a:ea typeface="Calibri"/>
                <a:cs typeface="Calibri"/>
                <a:sym typeface="Calibri"/>
              </a:rPr>
              <a:t>Facilitador: </a:t>
            </a:r>
            <a:r>
              <a:rPr lang="es-ES" sz="1594">
                <a:solidFill>
                  <a:schemeClr val="dk1"/>
                </a:solidFill>
                <a:latin typeface="Calibri"/>
                <a:ea typeface="Calibri"/>
                <a:cs typeface="Calibri"/>
                <a:sym typeface="Calibri"/>
              </a:rPr>
              <a:t>Dirige las sesiones y tiene amplias habilidades de comunicación  y negociación</a:t>
            </a:r>
            <a:endParaRPr sz="1394"/>
          </a:p>
          <a:p>
            <a:pPr algn="ctr">
              <a:buSzPts val="1800"/>
            </a:pPr>
            <a:endParaRPr sz="1793">
              <a:solidFill>
                <a:schemeClr val="lt1"/>
              </a:solidFill>
              <a:latin typeface="Calibri"/>
              <a:ea typeface="Calibri"/>
              <a:cs typeface="Calibri"/>
              <a:sym typeface="Calibri"/>
            </a:endParaRPr>
          </a:p>
        </p:txBody>
      </p:sp>
      <p:sp>
        <p:nvSpPr>
          <p:cNvPr id="1154" name="Google Shape;1154;g3764bf369be_0_91"/>
          <p:cNvSpPr/>
          <p:nvPr/>
        </p:nvSpPr>
        <p:spPr>
          <a:xfrm>
            <a:off x="2534029" y="4217903"/>
            <a:ext cx="3489913" cy="1029943"/>
          </a:xfrm>
          <a:prstGeom prst="wedgeRoundRectCallout">
            <a:avLst>
              <a:gd name="adj1" fmla="val 89527"/>
              <a:gd name="adj2" fmla="val 77444"/>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5855" anchor="ctr" anchorCtr="0">
            <a:noAutofit/>
          </a:bodyPr>
          <a:lstStyle/>
          <a:p>
            <a:pPr marL="455371" lvl="1">
              <a:buSzPts val="1800"/>
            </a:pPr>
            <a:r>
              <a:rPr lang="es-ES" sz="1793" b="1">
                <a:solidFill>
                  <a:schemeClr val="dk1"/>
                </a:solidFill>
                <a:latin typeface="Calibri"/>
                <a:ea typeface="Calibri"/>
                <a:cs typeface="Calibri"/>
                <a:sym typeface="Calibri"/>
              </a:rPr>
              <a:t>Secretarios</a:t>
            </a:r>
            <a:r>
              <a:rPr lang="es-ES" sz="1793">
                <a:solidFill>
                  <a:schemeClr val="dk1"/>
                </a:solidFill>
                <a:latin typeface="Calibri"/>
                <a:ea typeface="Calibri"/>
                <a:cs typeface="Calibri"/>
                <a:sym typeface="Calibri"/>
              </a:rPr>
              <a:t>: </a:t>
            </a:r>
            <a:r>
              <a:rPr lang="es-ES" sz="1594">
                <a:solidFill>
                  <a:schemeClr val="dk1"/>
                </a:solidFill>
                <a:latin typeface="Calibri"/>
                <a:ea typeface="Calibri"/>
                <a:cs typeface="Calibri"/>
                <a:sym typeface="Calibri"/>
              </a:rPr>
              <a:t>Llevan el registro de la sesión y van publicando los resultados realizados</a:t>
            </a:r>
            <a:endParaRPr sz="1394"/>
          </a:p>
          <a:p>
            <a:pPr algn="ctr">
              <a:buSzPts val="1800"/>
            </a:pPr>
            <a:endParaRPr sz="1793">
              <a:solidFill>
                <a:schemeClr val="lt1"/>
              </a:solidFill>
              <a:latin typeface="Calibri"/>
              <a:ea typeface="Calibri"/>
              <a:cs typeface="Calibri"/>
              <a:sym typeface="Calibri"/>
            </a:endParaRPr>
          </a:p>
        </p:txBody>
      </p:sp>
      <p:sp>
        <p:nvSpPr>
          <p:cNvPr id="1155" name="Google Shape;1155;g3764bf369be_0_91"/>
          <p:cNvSpPr/>
          <p:nvPr/>
        </p:nvSpPr>
        <p:spPr>
          <a:xfrm>
            <a:off x="1504638" y="3213844"/>
            <a:ext cx="3223090" cy="785828"/>
          </a:xfrm>
          <a:prstGeom prst="wedgeRoundRectCallout">
            <a:avLst>
              <a:gd name="adj1" fmla="val -26617"/>
              <a:gd name="adj2" fmla="val 183022"/>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5855" anchor="ctr" anchorCtr="0">
            <a:noAutofit/>
          </a:bodyPr>
          <a:lstStyle/>
          <a:p>
            <a:pPr marL="455371" lvl="1">
              <a:buSzPts val="1800"/>
            </a:pPr>
            <a:r>
              <a:rPr lang="es-ES" sz="1793" b="1">
                <a:solidFill>
                  <a:schemeClr val="dk1"/>
                </a:solidFill>
                <a:latin typeface="Calibri"/>
                <a:ea typeface="Calibri"/>
                <a:cs typeface="Calibri"/>
                <a:sym typeface="Calibri"/>
              </a:rPr>
              <a:t>Equipos de TI </a:t>
            </a:r>
            <a:r>
              <a:rPr lang="es-ES" sz="1793">
                <a:solidFill>
                  <a:schemeClr val="dk1"/>
                </a:solidFill>
                <a:latin typeface="Calibri"/>
                <a:ea typeface="Calibri"/>
                <a:cs typeface="Calibri"/>
                <a:sym typeface="Calibri"/>
              </a:rPr>
              <a:t>:</a:t>
            </a:r>
            <a:r>
              <a:rPr lang="es-ES" sz="1594">
                <a:solidFill>
                  <a:schemeClr val="dk1"/>
                </a:solidFill>
                <a:latin typeface="Calibri"/>
                <a:ea typeface="Calibri"/>
                <a:cs typeface="Calibri"/>
                <a:sym typeface="Calibri"/>
              </a:rPr>
              <a:t>Escuchan y toman nota de los requerimientos </a:t>
            </a:r>
            <a:endParaRPr sz="1793">
              <a:solidFill>
                <a:schemeClr val="lt1"/>
              </a:solidFill>
              <a:latin typeface="Calibri"/>
              <a:ea typeface="Calibri"/>
              <a:cs typeface="Calibri"/>
              <a:sym typeface="Calibri"/>
            </a:endParaRPr>
          </a:p>
        </p:txBody>
      </p:sp>
      <p:sp>
        <p:nvSpPr>
          <p:cNvPr id="1156" name="Google Shape;1156;g3764bf369be_0_91"/>
          <p:cNvSpPr/>
          <p:nvPr/>
        </p:nvSpPr>
        <p:spPr>
          <a:xfrm>
            <a:off x="2959674" y="60894"/>
            <a:ext cx="4380319" cy="1327243"/>
          </a:xfrm>
          <a:prstGeom prst="wedgeRoundRectCallout">
            <a:avLst>
              <a:gd name="adj1" fmla="val 29891"/>
              <a:gd name="adj2" fmla="val 47775"/>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5855" anchor="ctr" anchorCtr="0">
            <a:noAutofit/>
          </a:bodyPr>
          <a:lstStyle/>
          <a:p>
            <a:pPr marL="455371" lvl="1">
              <a:buSzPts val="1800"/>
            </a:pPr>
            <a:r>
              <a:rPr lang="es-ES" sz="1793" b="1">
                <a:solidFill>
                  <a:schemeClr val="dk1"/>
                </a:solidFill>
                <a:latin typeface="Calibri"/>
                <a:ea typeface="Calibri"/>
                <a:cs typeface="Calibri"/>
                <a:sym typeface="Calibri"/>
              </a:rPr>
              <a:t>Patrocinador :</a:t>
            </a:r>
            <a:r>
              <a:rPr lang="es-ES" sz="1594">
                <a:solidFill>
                  <a:schemeClr val="dk1"/>
                </a:solidFill>
                <a:latin typeface="Calibri"/>
                <a:ea typeface="Calibri"/>
                <a:cs typeface="Calibri"/>
                <a:sym typeface="Calibri"/>
              </a:rPr>
              <a:t>Miembro de la dirección con autoridad sobre los departamentos que participan, es el responsable del proyecto, toma las decisiones finales</a:t>
            </a:r>
            <a:endParaRPr sz="1394"/>
          </a:p>
          <a:p>
            <a:pPr algn="ctr">
              <a:buSzPts val="1800"/>
            </a:pPr>
            <a:endParaRPr sz="1793">
              <a:solidFill>
                <a:schemeClr val="lt1"/>
              </a:solidFill>
              <a:latin typeface="Calibri"/>
              <a:ea typeface="Calibri"/>
              <a:cs typeface="Calibri"/>
              <a:sym typeface="Calibri"/>
            </a:endParaRPr>
          </a:p>
        </p:txBody>
      </p:sp>
      <p:sp>
        <p:nvSpPr>
          <p:cNvPr id="1157" name="Google Shape;1157;g3764bf369be_0_91"/>
          <p:cNvSpPr txBox="1"/>
          <p:nvPr/>
        </p:nvSpPr>
        <p:spPr>
          <a:xfrm>
            <a:off x="8388222" y="115315"/>
            <a:ext cx="1806807" cy="459844"/>
          </a:xfrm>
          <a:prstGeom prst="rect">
            <a:avLst/>
          </a:prstGeom>
          <a:noFill/>
          <a:ln>
            <a:noFill/>
          </a:ln>
        </p:spPr>
        <p:txBody>
          <a:bodyPr spcFirstLastPara="1" wrap="square" lIns="91057" tIns="45516" rIns="91057" bIns="45516" anchor="t" anchorCtr="0">
            <a:spAutoFit/>
          </a:bodyPr>
          <a:lstStyle/>
          <a:p>
            <a:pPr>
              <a:buSzPts val="2400"/>
            </a:pPr>
            <a:r>
              <a:rPr lang="es-ES" sz="2390">
                <a:solidFill>
                  <a:schemeClr val="dk1"/>
                </a:solidFill>
                <a:latin typeface="Calibri"/>
                <a:ea typeface="Calibri"/>
                <a:cs typeface="Calibri"/>
                <a:sym typeface="Calibri"/>
              </a:rPr>
              <a:t>Participantes</a:t>
            </a:r>
            <a:endParaRPr sz="1394"/>
          </a:p>
        </p:txBody>
      </p:sp>
      <p:sp>
        <p:nvSpPr>
          <p:cNvPr id="1153" name="Google Shape;1153;g3764bf369be_0_91"/>
          <p:cNvSpPr/>
          <p:nvPr/>
        </p:nvSpPr>
        <p:spPr>
          <a:xfrm>
            <a:off x="3038480" y="721689"/>
            <a:ext cx="3708033" cy="1327243"/>
          </a:xfrm>
          <a:prstGeom prst="wedgeRoundRectCallout">
            <a:avLst>
              <a:gd name="adj1" fmla="val 22084"/>
              <a:gd name="adj2" fmla="val 137766"/>
              <a:gd name="adj3" fmla="val 16667"/>
            </a:avLst>
          </a:prstGeom>
          <a:solidFill>
            <a:srgbClr val="CBCBCB"/>
          </a:solidFill>
          <a:ln w="12700" cap="flat" cmpd="sng">
            <a:solidFill>
              <a:srgbClr val="8C0000"/>
            </a:solidFill>
            <a:prstDash val="solid"/>
            <a:round/>
            <a:headEnd type="none" w="sm" len="sm"/>
            <a:tailEnd type="none" w="sm" len="sm"/>
          </a:ln>
        </p:spPr>
        <p:txBody>
          <a:bodyPr spcFirstLastPara="1" wrap="square" lIns="0" tIns="0" rIns="0" bIns="35855" anchor="ctr" anchorCtr="0">
            <a:noAutofit/>
          </a:bodyPr>
          <a:lstStyle/>
          <a:p>
            <a:pPr marL="455371" lvl="1">
              <a:buSzPts val="1800"/>
            </a:pPr>
            <a:r>
              <a:rPr lang="es-ES" sz="1793" b="1">
                <a:solidFill>
                  <a:schemeClr val="dk1"/>
                </a:solidFill>
                <a:latin typeface="Calibri"/>
                <a:ea typeface="Calibri"/>
                <a:cs typeface="Calibri"/>
                <a:sym typeface="Calibri"/>
              </a:rPr>
              <a:t>Usuarios y Gerentes </a:t>
            </a:r>
            <a:r>
              <a:rPr lang="es-ES" sz="1793">
                <a:solidFill>
                  <a:schemeClr val="dk1"/>
                </a:solidFill>
                <a:latin typeface="Calibri"/>
                <a:ea typeface="Calibri"/>
                <a:cs typeface="Calibri"/>
                <a:sym typeface="Calibri"/>
              </a:rPr>
              <a:t>:</a:t>
            </a:r>
            <a:r>
              <a:rPr lang="es-ES" sz="1594">
                <a:solidFill>
                  <a:schemeClr val="dk1"/>
                </a:solidFill>
                <a:latin typeface="Calibri"/>
                <a:ea typeface="Calibri"/>
                <a:cs typeface="Calibri"/>
                <a:sym typeface="Calibri"/>
              </a:rPr>
              <a:t>Los usuarios comunican los requerimientos y los gerentes los aprueban</a:t>
            </a:r>
            <a:endParaRPr sz="1394"/>
          </a:p>
          <a:p>
            <a:pPr algn="ctr">
              <a:buSzPts val="1800"/>
            </a:pPr>
            <a:endParaRPr sz="1793">
              <a:solidFill>
                <a:schemeClr val="lt1"/>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56"/>
                                        </p:tgtEl>
                                        <p:attrNameLst>
                                          <p:attrName>style.visibility</p:attrName>
                                        </p:attrNameLst>
                                      </p:cBhvr>
                                      <p:to>
                                        <p:strVal val="visible"/>
                                      </p:to>
                                    </p:set>
                                    <p:animEffect transition="in" filter="fade">
                                      <p:cBhvr>
                                        <p:cTn id="7" dur="500"/>
                                        <p:tgtEl>
                                          <p:spTgt spid="115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15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15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154"/>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1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1"/>
        <p:cNvGrpSpPr/>
        <p:nvPr/>
      </p:nvGrpSpPr>
      <p:grpSpPr>
        <a:xfrm>
          <a:off x="0" y="0"/>
          <a:ext cx="0" cy="0"/>
          <a:chOff x="0" y="0"/>
          <a:chExt cx="0" cy="0"/>
        </a:xfrm>
      </p:grpSpPr>
      <p:sp>
        <p:nvSpPr>
          <p:cNvPr id="1162" name="Google Shape;1162;g3764bf369be_0_122"/>
          <p:cNvSpPr txBox="1">
            <a:spLocks noGrp="1"/>
          </p:cNvSpPr>
          <p:nvPr>
            <p:ph type="title"/>
          </p:nvPr>
        </p:nvSpPr>
        <p:spPr>
          <a:xfrm>
            <a:off x="1097280" y="299239"/>
            <a:ext cx="10058300" cy="593405"/>
          </a:xfrm>
          <a:prstGeom prst="rect">
            <a:avLst/>
          </a:prstGeom>
          <a:noFill/>
          <a:ln>
            <a:noFill/>
          </a:ln>
        </p:spPr>
        <p:txBody>
          <a:bodyPr spcFirstLastPara="1" wrap="square" lIns="91057" tIns="45516" rIns="91057" bIns="45516" anchor="ctr" anchorCtr="0">
            <a:noAutofit/>
          </a:bodyPr>
          <a:lstStyle/>
          <a:p>
            <a:pPr>
              <a:buClr>
                <a:schemeClr val="accent1"/>
              </a:buClr>
              <a:buSzPts val="3333"/>
            </a:pPr>
            <a:r>
              <a:rPr lang="es-ES" sz="3984" b="1"/>
              <a:t>Lluvia De Ideas (Brainstorming)</a:t>
            </a:r>
            <a:endParaRPr sz="3984" b="1"/>
          </a:p>
        </p:txBody>
      </p:sp>
      <p:sp>
        <p:nvSpPr>
          <p:cNvPr id="1163" name="Google Shape;1163;g3764bf369be_0_122"/>
          <p:cNvSpPr txBox="1">
            <a:spLocks noGrp="1"/>
          </p:cNvSpPr>
          <p:nvPr>
            <p:ph type="sldNum" idx="12"/>
          </p:nvPr>
        </p:nvSpPr>
        <p:spPr>
          <a:xfrm>
            <a:off x="9265921" y="2783536"/>
            <a:ext cx="2926089" cy="1391483"/>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8</a:t>
            </a:fld>
            <a:endParaRPr/>
          </a:p>
        </p:txBody>
      </p:sp>
      <p:pic>
        <p:nvPicPr>
          <p:cNvPr id="1164" name="Google Shape;1164;g3764bf369be_0_122" descr="http://playpublicidad.com/prohibidodetenerse/wp-content/uploads/2014/06/nota_brainstorming.jpg"/>
          <p:cNvPicPr preferRelativeResize="0"/>
          <p:nvPr/>
        </p:nvPicPr>
        <p:blipFill rotWithShape="1">
          <a:blip r:embed="rId3">
            <a:alphaModFix/>
          </a:blip>
          <a:srcRect b="3956"/>
          <a:stretch/>
        </p:blipFill>
        <p:spPr>
          <a:xfrm>
            <a:off x="1953821" y="892665"/>
            <a:ext cx="8286740" cy="527248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8"/>
        <p:cNvGrpSpPr/>
        <p:nvPr/>
      </p:nvGrpSpPr>
      <p:grpSpPr>
        <a:xfrm>
          <a:off x="0" y="0"/>
          <a:ext cx="0" cy="0"/>
          <a:chOff x="0" y="0"/>
          <a:chExt cx="0" cy="0"/>
        </a:xfrm>
      </p:grpSpPr>
      <p:sp>
        <p:nvSpPr>
          <p:cNvPr id="1169" name="Google Shape;1169;g3764bf369be_0_128"/>
          <p:cNvSpPr txBox="1">
            <a:spLocks noGrp="1"/>
          </p:cNvSpPr>
          <p:nvPr>
            <p:ph type="title"/>
          </p:nvPr>
        </p:nvSpPr>
        <p:spPr>
          <a:xfrm>
            <a:off x="623396" y="511315"/>
            <a:ext cx="10806480" cy="1268081"/>
          </a:xfrm>
          <a:prstGeom prst="rect">
            <a:avLst/>
          </a:prstGeom>
          <a:noFill/>
          <a:ln>
            <a:noFill/>
          </a:ln>
        </p:spPr>
        <p:txBody>
          <a:bodyPr spcFirstLastPara="1" wrap="square" lIns="91057" tIns="45516" rIns="91057" bIns="45516" anchor="ctr" anchorCtr="0">
            <a:noAutofit/>
          </a:bodyPr>
          <a:lstStyle/>
          <a:p>
            <a:pPr>
              <a:buClr>
                <a:schemeClr val="accent1"/>
              </a:buClr>
              <a:buSzPts val="3600"/>
            </a:pPr>
            <a:r>
              <a:rPr lang="es-ES" sz="3984" b="1"/>
              <a:t>Lluvia De Ideas (Brainstorming)</a:t>
            </a:r>
            <a:endParaRPr sz="3984" b="1"/>
          </a:p>
        </p:txBody>
      </p:sp>
      <p:sp>
        <p:nvSpPr>
          <p:cNvPr id="1170" name="Google Shape;1170;g3764bf369be_0_128"/>
          <p:cNvSpPr txBox="1">
            <a:spLocks noGrp="1"/>
          </p:cNvSpPr>
          <p:nvPr>
            <p:ph type="body" idx="1"/>
          </p:nvPr>
        </p:nvSpPr>
        <p:spPr>
          <a:xfrm>
            <a:off x="695401" y="1922911"/>
            <a:ext cx="10729092" cy="3298984"/>
          </a:xfrm>
          <a:prstGeom prst="rect">
            <a:avLst/>
          </a:prstGeom>
          <a:noFill/>
          <a:ln>
            <a:noFill/>
          </a:ln>
        </p:spPr>
        <p:txBody>
          <a:bodyPr spcFirstLastPara="1" wrap="square" lIns="91057" tIns="45516" rIns="91057" bIns="45516" anchor="t" anchorCtr="0">
            <a:normAutofit/>
          </a:bodyPr>
          <a:lstStyle/>
          <a:p>
            <a:pPr marL="68306" indent="-151790">
              <a:lnSpc>
                <a:spcPct val="85000"/>
              </a:lnSpc>
              <a:spcBef>
                <a:spcPts val="0"/>
              </a:spcBef>
              <a:buSzPts val="2400"/>
              <a:buChar char="»"/>
            </a:pPr>
            <a:r>
              <a:rPr lang="es-ES" sz="2390"/>
              <a:t>Técnica para generar ideas al alentar a los participantes para que ofrezcan tantas ideas como sea posible en un corto tiempo sin ningún análisis hasta que se hayan agotado las ideas.</a:t>
            </a:r>
            <a:endParaRPr/>
          </a:p>
          <a:p>
            <a:pPr marL="68306" indent="-151790">
              <a:lnSpc>
                <a:spcPct val="85000"/>
              </a:lnSpc>
              <a:spcBef>
                <a:spcPts val="971"/>
              </a:spcBef>
              <a:buSzPts val="2400"/>
              <a:buChar char="»"/>
            </a:pPr>
            <a:r>
              <a:rPr lang="es-ES" sz="2390"/>
              <a:t>Se promueve el desarrollo de ideas creativas para obtener soluciones.</a:t>
            </a:r>
            <a:endParaRPr/>
          </a:p>
          <a:p>
            <a:pPr marL="68306" indent="-151790">
              <a:lnSpc>
                <a:spcPct val="85000"/>
              </a:lnSpc>
              <a:spcBef>
                <a:spcPts val="971"/>
              </a:spcBef>
              <a:buSzPts val="2400"/>
              <a:buChar char="»"/>
            </a:pPr>
            <a:r>
              <a:rPr lang="es-ES" sz="2390"/>
              <a:t>Se realizan reuniones del equipo involucrado en la resolución del problema, conducidas por un director.</a:t>
            </a:r>
            <a:endParaRPr/>
          </a:p>
          <a:p>
            <a:pPr marL="68306" indent="0">
              <a:lnSpc>
                <a:spcPct val="85000"/>
              </a:lnSpc>
              <a:spcBef>
                <a:spcPts val="971"/>
              </a:spcBef>
              <a:buSzPts val="2400"/>
              <a:buNone/>
            </a:pPr>
            <a:endParaRPr sz="2390"/>
          </a:p>
        </p:txBody>
      </p:sp>
      <p:sp>
        <p:nvSpPr>
          <p:cNvPr id="1171" name="Google Shape;1171;g3764bf369be_0_128"/>
          <p:cNvSpPr txBox="1">
            <a:spLocks noGrp="1"/>
          </p:cNvSpPr>
          <p:nvPr>
            <p:ph type="sldNum" idx="12"/>
          </p:nvPr>
        </p:nvSpPr>
        <p:spPr>
          <a:xfrm>
            <a:off x="9265921" y="2783536"/>
            <a:ext cx="2926089" cy="1391483"/>
          </a:xfrm>
          <a:prstGeom prst="rect">
            <a:avLst/>
          </a:prstGeom>
          <a:noFill/>
          <a:ln>
            <a:noFill/>
          </a:ln>
        </p:spPr>
        <p:txBody>
          <a:bodyPr spcFirstLastPara="1" wrap="square" lIns="91057" tIns="45516" rIns="91057" bIns="45516" anchor="b" anchorCtr="0">
            <a:noAutofit/>
          </a:bodyPr>
          <a:lstStyle/>
          <a:p>
            <a:pPr>
              <a:buSzPts val="7700"/>
            </a:pPr>
            <a:fld id="{00000000-1234-1234-1234-123412341234}" type="slidenum">
              <a:rPr lang="es-ES"/>
              <a:pPr>
                <a:buSzPts val="7700"/>
              </a:pPr>
              <a:t>9</a:t>
            </a:fld>
            <a:endParaRPr/>
          </a:p>
        </p:txBody>
      </p:sp>
    </p:spTree>
  </p:cSld>
  <p:clrMapOvr>
    <a:masterClrMapping/>
  </p:clrMapOvr>
</p:sld>
</file>

<file path=ppt/theme/theme1.xml><?xml version="1.0" encoding="utf-8"?>
<a:theme xmlns:a="http://schemas.openxmlformats.org/drawingml/2006/main" name="Retrospección">
  <a:themeElements>
    <a:clrScheme name="Verde">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2953</Words>
  <Application>Microsoft Office PowerPoint</Application>
  <PresentationFormat>Panorámica</PresentationFormat>
  <Paragraphs>364</Paragraphs>
  <Slides>46</Slides>
  <Notes>43</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46</vt:i4>
      </vt:variant>
    </vt:vector>
  </HeadingPairs>
  <TitlesOfParts>
    <vt:vector size="53" baseType="lpstr">
      <vt:lpstr>Calibri</vt:lpstr>
      <vt:lpstr>Gill Sans</vt:lpstr>
      <vt:lpstr>Arial</vt:lpstr>
      <vt:lpstr>Noto Sans Symbols</vt:lpstr>
      <vt:lpstr>Bookman Old Style</vt:lpstr>
      <vt:lpstr>Wingdings</vt:lpstr>
      <vt:lpstr>Retrospección</vt:lpstr>
      <vt:lpstr>Ingeniería de Software I – Clase 2 – 2025 </vt:lpstr>
      <vt:lpstr>Temas</vt:lpstr>
      <vt:lpstr>Técnicas de elicitación (Continuación de la clase 1)</vt:lpstr>
      <vt:lpstr>Métodos interactivos de elicitación de requerimientos Continuación</vt:lpstr>
      <vt:lpstr>Planeación Conjunta de Requerimientos (JRP)</vt:lpstr>
      <vt:lpstr>Planeación Conjunta de Requerimientos (JRP)</vt:lpstr>
      <vt:lpstr>Presentación de PowerPoint</vt:lpstr>
      <vt:lpstr>Lluvia De Ideas (Brainstorming)</vt:lpstr>
      <vt:lpstr>Lluvia De Ideas (Brainstorming)</vt:lpstr>
      <vt:lpstr>Lluvia De Ideas (Brainstorming)</vt:lpstr>
      <vt:lpstr>Lluvia De Ideas (Brainstorming)</vt:lpstr>
      <vt:lpstr>Métodos discretos de elicitación de requerimientos </vt:lpstr>
      <vt:lpstr>Métodos discretos</vt:lpstr>
      <vt:lpstr>Muestreo de la documentación, los formularios y los datos existentes</vt:lpstr>
      <vt:lpstr>Muestreo de la documentación, los formularios y los datos existentes</vt:lpstr>
      <vt:lpstr>Investigación y visitas al sitio</vt:lpstr>
      <vt:lpstr>Observación del ambiente de trabajo</vt:lpstr>
      <vt:lpstr>Observación del ambiente de trabajo</vt:lpstr>
      <vt:lpstr>Técnicas de Especificación de Requerimientos de software </vt:lpstr>
      <vt:lpstr>Especificación de Requerimientos </vt:lpstr>
      <vt:lpstr>Especificación de Requerimientos </vt:lpstr>
      <vt:lpstr>Especificación de Requerimientos </vt:lpstr>
      <vt:lpstr>Especificación de Requerimientos </vt:lpstr>
      <vt:lpstr>Especificación de Requerimientos </vt:lpstr>
      <vt:lpstr>Especificación de Requerimientos </vt:lpstr>
      <vt:lpstr>Técnicas de Especificación de Requerimientos</vt:lpstr>
      <vt:lpstr>Técnicas de Especificación de Requerimientos</vt:lpstr>
      <vt:lpstr>Técnicas de Especificación de Requerimientos </vt:lpstr>
      <vt:lpstr>Historias de usuario - Definición</vt:lpstr>
      <vt:lpstr>Historias de usuario – Conceptos </vt:lpstr>
      <vt:lpstr>Historias de usuario –  Forma de redactarlas</vt:lpstr>
      <vt:lpstr>Historias de usuario – Forma de redactarlas</vt:lpstr>
      <vt:lpstr>Historias de usuario – Características</vt:lpstr>
      <vt:lpstr>Historias de usuario – Características</vt:lpstr>
      <vt:lpstr>Historias de usuario  - Criterios de aceptación</vt:lpstr>
      <vt:lpstr>Historias de usuario  - Criterios de aceptación</vt:lpstr>
      <vt:lpstr>Historias de usuario – Plantilla</vt:lpstr>
      <vt:lpstr>Historias de Usuario</vt:lpstr>
      <vt:lpstr>Historias de Usuario</vt:lpstr>
      <vt:lpstr>Historias de usuario - Beneficios</vt:lpstr>
      <vt:lpstr>Historias de usuario - Limitaciones</vt:lpstr>
      <vt:lpstr>Historias de usuario - Épicas</vt:lpstr>
      <vt:lpstr>Ejemplo de Épicas</vt:lpstr>
      <vt:lpstr>Ejemplo de Épicas</vt:lpstr>
      <vt:lpstr>Características de las épicas</vt:lpstr>
      <vt:lpstr>Bibliografía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Luffi</dc:creator>
  <cp:lastModifiedBy>Ro</cp:lastModifiedBy>
  <cp:revision>7</cp:revision>
  <dcterms:created xsi:type="dcterms:W3CDTF">2020-09-07T21:38:23Z</dcterms:created>
  <dcterms:modified xsi:type="dcterms:W3CDTF">2025-08-25T19:47:15Z</dcterms:modified>
</cp:coreProperties>
</file>